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0" r:id="rId1"/>
  </p:sldMasterIdLst>
  <p:notesMasterIdLst>
    <p:notesMasterId r:id="rId5"/>
  </p:notesMasterIdLst>
  <p:handoutMasterIdLst>
    <p:handoutMasterId r:id="rId6"/>
  </p:handoutMasterIdLst>
  <p:sldIdLst>
    <p:sldId id="268" r:id="rId2"/>
    <p:sldId id="267" r:id="rId3"/>
    <p:sldId id="263" r:id="rId4"/>
  </p:sldIdLst>
  <p:sldSz cx="12192000" cy="6858000"/>
  <p:notesSz cx="6858000" cy="9144000"/>
  <p:embeddedFontLst>
    <p:embeddedFont>
      <p:font typeface="Tahoma" panose="020B0604030504040204" pitchFamily="34" charset="0"/>
      <p:regular r:id="rId7"/>
      <p:bold r:id="rId8"/>
    </p:embeddedFont>
    <p:embeddedFont>
      <p:font typeface="TT Firs Neue" panose="02000503030000020004" charset="-52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" userDrawn="1">
          <p15:clr>
            <a:srgbClr val="A4A3A4"/>
          </p15:clr>
        </p15:guide>
        <p15:guide id="2" pos="8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943275-E825-1345-EBD1-7A580F7479FA}" v="31" dt="2021-12-15T20:10:22.164"/>
    <p1510:client id="{1B25B5A5-FFBF-794F-8072-BAA98C8F0F40}" v="23" dt="2021-12-02T10:27:03.037"/>
    <p1510:client id="{1D74A5A4-2B43-715E-B0F7-698A262E109C}" v="119" dt="2021-12-09T10:35:36.497"/>
    <p1510:client id="{34411CC5-A0A1-6D7F-A7FC-78AFCC78E774}" v="17" dt="2021-12-16T07:05:13.918"/>
    <p1510:client id="{362AC5E8-A2BC-EF04-7FBB-837175BEA3C5}" v="2" dt="2021-12-16T09:11:38.328"/>
    <p1510:client id="{6123F5F4-4AB5-EC24-680B-1E57593AEDA2}" v="15" dt="2021-11-11T09:36:24.747"/>
    <p1510:client id="{66F89BB3-A876-5B23-9715-9CB3B56B7A2F}" v="359" dt="2021-12-03T12:28:42.799"/>
    <p1510:client id="{6803CF50-D2D0-0F17-FE1E-73E1103E35E8}" v="43" dt="2021-11-14T10:03:02.492"/>
    <p1510:client id="{74DD0FFA-8859-890C-8F00-D275A3C7F4C5}" v="135" dt="2021-10-14T10:01:05.590"/>
    <p1510:client id="{759E6A9A-ABFB-44C1-BAC3-8BF848183CFC}" v="55" dt="2021-12-02T09:22:28.506"/>
    <p1510:client id="{856E74C8-CB54-82E2-8D2C-D59EDEA2C503}" v="129" dt="2021-12-16T09:27:02.954"/>
    <p1510:client id="{D94BF00C-1231-FAC6-8714-78A717D2CA61}" v="378" dt="2020-02-03T12:09:36.520"/>
    <p1510:client id="{F028D060-56D0-D4FD-51C5-263CCA07A96D}" v="58" dt="2021-10-21T08:50:00.435"/>
    <p1510:client id="{F9DD3BF7-94F8-440E-8E0A-180A72E41FF2}" v="423" dt="2021-11-25T10:11:03.076"/>
    <p1510:client id="{FC5A1E2F-BF0E-6ECC-A8C5-39A180140A52}" v="144" dt="2020-02-03T13:47:18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462" y="90"/>
      </p:cViewPr>
      <p:guideLst>
        <p:guide orient="horz" pos="300"/>
        <p:guide pos="80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32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Хачатрян Давид" userId="S::hachatryandt20@st.ithub.ru::0fe4a3bb-56bf-41e5-87fb-52f6490f4fa4" providerId="AD" clId="Web-{0E943275-E825-1345-EBD1-7A580F7479FA}"/>
    <pc:docChg chg="addSld modSld">
      <pc:chgData name="Хачатрян Давид" userId="S::hachatryandt20@st.ithub.ru::0fe4a3bb-56bf-41e5-87fb-52f6490f4fa4" providerId="AD" clId="Web-{0E943275-E825-1345-EBD1-7A580F7479FA}" dt="2021-12-15T20:10:22.164" v="26" actId="1076"/>
      <pc:docMkLst>
        <pc:docMk/>
      </pc:docMkLst>
      <pc:sldChg chg="addSp delSp modSp new">
        <pc:chgData name="Хачатрян Давид" userId="S::hachatryandt20@st.ithub.ru::0fe4a3bb-56bf-41e5-87fb-52f6490f4fa4" providerId="AD" clId="Web-{0E943275-E825-1345-EBD1-7A580F7479FA}" dt="2021-12-15T20:10:05.539" v="22" actId="20577"/>
        <pc:sldMkLst>
          <pc:docMk/>
          <pc:sldMk cId="4208767883" sldId="275"/>
        </pc:sldMkLst>
        <pc:spChg chg="mod">
          <ac:chgData name="Хачатрян Давид" userId="S::hachatryandt20@st.ithub.ru::0fe4a3bb-56bf-41e5-87fb-52f6490f4fa4" providerId="AD" clId="Web-{0E943275-E825-1345-EBD1-7A580F7479FA}" dt="2021-12-15T20:10:05.539" v="22" actId="20577"/>
          <ac:spMkLst>
            <pc:docMk/>
            <pc:sldMk cId="4208767883" sldId="275"/>
            <ac:spMk id="2" creationId="{3056B22A-9C88-4C58-B88E-F85A8CF3F57F}"/>
          </ac:spMkLst>
        </pc:spChg>
        <pc:spChg chg="del">
          <ac:chgData name="Хачатрян Давид" userId="S::hachatryandt20@st.ithub.ru::0fe4a3bb-56bf-41e5-87fb-52f6490f4fa4" providerId="AD" clId="Web-{0E943275-E825-1345-EBD1-7A580F7479FA}" dt="2021-12-15T20:09:26.678" v="1"/>
          <ac:spMkLst>
            <pc:docMk/>
            <pc:sldMk cId="4208767883" sldId="275"/>
            <ac:spMk id="3" creationId="{7F8B9452-311C-4E4A-B8D0-EFFABC617EBA}"/>
          </ac:spMkLst>
        </pc:spChg>
        <pc:picChg chg="add mod ord">
          <ac:chgData name="Хачатрян Давид" userId="S::hachatryandt20@st.ithub.ru::0fe4a3bb-56bf-41e5-87fb-52f6490f4fa4" providerId="AD" clId="Web-{0E943275-E825-1345-EBD1-7A580F7479FA}" dt="2021-12-15T20:10:01.554" v="18" actId="1076"/>
          <ac:picMkLst>
            <pc:docMk/>
            <pc:sldMk cId="4208767883" sldId="275"/>
            <ac:picMk id="4" creationId="{D298BC5D-AFFF-428E-A9E6-A2BC8C1B1C24}"/>
          </ac:picMkLst>
        </pc:picChg>
        <pc:picChg chg="add del mod">
          <ac:chgData name="Хачатрян Давид" userId="S::hachatryandt20@st.ithub.ru::0fe4a3bb-56bf-41e5-87fb-52f6490f4fa4" providerId="AD" clId="Web-{0E943275-E825-1345-EBD1-7A580F7479FA}" dt="2021-12-15T20:09:59.632" v="17"/>
          <ac:picMkLst>
            <pc:docMk/>
            <pc:sldMk cId="4208767883" sldId="275"/>
            <ac:picMk id="5" creationId="{534866C1-5B8D-4267-B76E-2AE2275D6C18}"/>
          </ac:picMkLst>
        </pc:picChg>
      </pc:sldChg>
      <pc:sldChg chg="addSp delSp modSp new">
        <pc:chgData name="Хачатрян Давид" userId="S::hachatryandt20@st.ithub.ru::0fe4a3bb-56bf-41e5-87fb-52f6490f4fa4" providerId="AD" clId="Web-{0E943275-E825-1345-EBD1-7A580F7479FA}" dt="2021-12-15T20:10:22.164" v="26" actId="1076"/>
        <pc:sldMkLst>
          <pc:docMk/>
          <pc:sldMk cId="1044345781" sldId="276"/>
        </pc:sldMkLst>
        <pc:spChg chg="del">
          <ac:chgData name="Хачатрян Давид" userId="S::hachatryandt20@st.ithub.ru::0fe4a3bb-56bf-41e5-87fb-52f6490f4fa4" providerId="AD" clId="Web-{0E943275-E825-1345-EBD1-7A580F7479FA}" dt="2021-12-15T20:10:18.320" v="24"/>
          <ac:spMkLst>
            <pc:docMk/>
            <pc:sldMk cId="1044345781" sldId="276"/>
            <ac:spMk id="3" creationId="{DE945DE8-6F3A-470D-9B6D-F1DFC007D4F0}"/>
          </ac:spMkLst>
        </pc:spChg>
        <pc:picChg chg="add mod ord">
          <ac:chgData name="Хачатрян Давид" userId="S::hachatryandt20@st.ithub.ru::0fe4a3bb-56bf-41e5-87fb-52f6490f4fa4" providerId="AD" clId="Web-{0E943275-E825-1345-EBD1-7A580F7479FA}" dt="2021-12-15T20:10:22.164" v="26" actId="1076"/>
          <ac:picMkLst>
            <pc:docMk/>
            <pc:sldMk cId="1044345781" sldId="276"/>
            <ac:picMk id="4" creationId="{F0F856E2-C15C-4FEB-A502-01231E30CF70}"/>
          </ac:picMkLst>
        </pc:picChg>
      </pc:sldChg>
    </pc:docChg>
  </pc:docChgLst>
  <pc:docChgLst>
    <pc:chgData name="Колонин Глеб" userId="S::kolonings20@st.ithub.ru::eb67fd54-8722-47b6-9321-d3aeac698d1f" providerId="AD" clId="Web-{856E74C8-CB54-82E2-8D2C-D59EDEA2C503}"/>
    <pc:docChg chg="modSld">
      <pc:chgData name="Колонин Глеб" userId="S::kolonings20@st.ithub.ru::eb67fd54-8722-47b6-9321-d3aeac698d1f" providerId="AD" clId="Web-{856E74C8-CB54-82E2-8D2C-D59EDEA2C503}" dt="2021-12-16T09:27:02.313" v="62" actId="20577"/>
      <pc:docMkLst>
        <pc:docMk/>
      </pc:docMkLst>
      <pc:sldChg chg="addSp modSp">
        <pc:chgData name="Колонин Глеб" userId="S::kolonings20@st.ithub.ru::eb67fd54-8722-47b6-9321-d3aeac698d1f" providerId="AD" clId="Web-{856E74C8-CB54-82E2-8D2C-D59EDEA2C503}" dt="2021-12-16T09:21:37.179" v="12" actId="20577"/>
        <pc:sldMkLst>
          <pc:docMk/>
          <pc:sldMk cId="2773320715" sldId="258"/>
        </pc:sldMkLst>
        <pc:spChg chg="add mod">
          <ac:chgData name="Колонин Глеб" userId="S::kolonings20@st.ithub.ru::eb67fd54-8722-47b6-9321-d3aeac698d1f" providerId="AD" clId="Web-{856E74C8-CB54-82E2-8D2C-D59EDEA2C503}" dt="2021-12-16T09:21:31.366" v="7" actId="20577"/>
          <ac:spMkLst>
            <pc:docMk/>
            <pc:sldMk cId="2773320715" sldId="258"/>
            <ac:spMk id="4" creationId="{BA054541-D2EA-4748-88F1-FD5BBF077008}"/>
          </ac:spMkLst>
        </pc:spChg>
        <pc:spChg chg="add mod">
          <ac:chgData name="Колонин Глеб" userId="S::kolonings20@st.ithub.ru::eb67fd54-8722-47b6-9321-d3aeac698d1f" providerId="AD" clId="Web-{856E74C8-CB54-82E2-8D2C-D59EDEA2C503}" dt="2021-12-16T09:21:37.179" v="12" actId="20577"/>
          <ac:spMkLst>
            <pc:docMk/>
            <pc:sldMk cId="2773320715" sldId="258"/>
            <ac:spMk id="5" creationId="{05EA5A9F-F3C0-442F-AD19-75B1F3989526}"/>
          </ac:spMkLst>
        </pc:spChg>
      </pc:sldChg>
      <pc:sldChg chg="modSp">
        <pc:chgData name="Колонин Глеб" userId="S::kolonings20@st.ithub.ru::eb67fd54-8722-47b6-9321-d3aeac698d1f" providerId="AD" clId="Web-{856E74C8-CB54-82E2-8D2C-D59EDEA2C503}" dt="2021-12-16T09:27:02.313" v="62" actId="20577"/>
        <pc:sldMkLst>
          <pc:docMk/>
          <pc:sldMk cId="4229573409" sldId="264"/>
        </pc:sldMkLst>
        <pc:spChg chg="mod">
          <ac:chgData name="Колонин Глеб" userId="S::kolonings20@st.ithub.ru::eb67fd54-8722-47b6-9321-d3aeac698d1f" providerId="AD" clId="Web-{856E74C8-CB54-82E2-8D2C-D59EDEA2C503}" dt="2021-12-16T09:27:02.313" v="62" actId="20577"/>
          <ac:spMkLst>
            <pc:docMk/>
            <pc:sldMk cId="4229573409" sldId="264"/>
            <ac:spMk id="5" creationId="{00000000-0000-0000-0000-000000000000}"/>
          </ac:spMkLst>
        </pc:spChg>
      </pc:sldChg>
    </pc:docChg>
  </pc:docChgLst>
  <pc:docChgLst>
    <pc:chgData name="Колонин Глеб" userId="S::kolonings20@st.ithub.ru::eb67fd54-8722-47b6-9321-d3aeac698d1f" providerId="AD" clId="Web-{1D74A5A4-2B43-715E-B0F7-698A262E109C}"/>
    <pc:docChg chg="modSld">
      <pc:chgData name="Колонин Глеб" userId="S::kolonings20@st.ithub.ru::eb67fd54-8722-47b6-9321-d3aeac698d1f" providerId="AD" clId="Web-{1D74A5A4-2B43-715E-B0F7-698A262E109C}" dt="2021-12-09T10:35:36.497" v="65" actId="1076"/>
      <pc:docMkLst>
        <pc:docMk/>
      </pc:docMkLst>
      <pc:sldChg chg="addSp delSp modSp mod setBg">
        <pc:chgData name="Колонин Глеб" userId="S::kolonings20@st.ithub.ru::eb67fd54-8722-47b6-9321-d3aeac698d1f" providerId="AD" clId="Web-{1D74A5A4-2B43-715E-B0F7-698A262E109C}" dt="2021-12-09T10:35:36.497" v="65" actId="1076"/>
        <pc:sldMkLst>
          <pc:docMk/>
          <pc:sldMk cId="2773320715" sldId="258"/>
        </pc:sldMkLst>
        <pc:spChg chg="mod">
          <ac:chgData name="Колонин Глеб" userId="S::kolonings20@st.ithub.ru::eb67fd54-8722-47b6-9321-d3aeac698d1f" providerId="AD" clId="Web-{1D74A5A4-2B43-715E-B0F7-698A262E109C}" dt="2021-12-09T10:35:21.700" v="61"/>
          <ac:spMkLst>
            <pc:docMk/>
            <pc:sldMk cId="2773320715" sldId="258"/>
            <ac:spMk id="2" creationId="{00000000-0000-0000-0000-000000000000}"/>
          </ac:spMkLst>
        </pc:spChg>
        <pc:spChg chg="add del">
          <ac:chgData name="Колонин Глеб" userId="S::kolonings20@st.ithub.ru::eb67fd54-8722-47b6-9321-d3aeac698d1f" providerId="AD" clId="Web-{1D74A5A4-2B43-715E-B0F7-698A262E109C}" dt="2021-12-09T10:35:21.700" v="61"/>
          <ac:spMkLst>
            <pc:docMk/>
            <pc:sldMk cId="2773320715" sldId="258"/>
            <ac:spMk id="8" creationId="{A4AC5506-6312-4701-8D3C-40187889A947}"/>
          </ac:spMkLst>
        </pc:spChg>
        <pc:spChg chg="add">
          <ac:chgData name="Колонин Глеб" userId="S::kolonings20@st.ithub.ru::eb67fd54-8722-47b6-9321-d3aeac698d1f" providerId="AD" clId="Web-{1D74A5A4-2B43-715E-B0F7-698A262E109C}" dt="2021-12-09T10:35:21.700" v="61"/>
          <ac:spMkLst>
            <pc:docMk/>
            <pc:sldMk cId="2773320715" sldId="258"/>
            <ac:spMk id="13" creationId="{A4AC5506-6312-4701-8D3C-40187889A947}"/>
          </ac:spMkLst>
        </pc:spChg>
        <pc:graphicFrameChg chg="add del mod modGraphic">
          <ac:chgData name="Колонин Глеб" userId="S::kolonings20@st.ithub.ru::eb67fd54-8722-47b6-9321-d3aeac698d1f" providerId="AD" clId="Web-{1D74A5A4-2B43-715E-B0F7-698A262E109C}" dt="2021-12-09T10:08:50.714" v="33"/>
          <ac:graphicFrameMkLst>
            <pc:docMk/>
            <pc:sldMk cId="2773320715" sldId="258"/>
            <ac:graphicFrameMk id="5" creationId="{4F48FA58-832B-4E20-B079-695BF269E473}"/>
          </ac:graphicFrameMkLst>
        </pc:graphicFrameChg>
        <pc:picChg chg="add del mod">
          <ac:chgData name="Колонин Глеб" userId="S::kolonings20@st.ithub.ru::eb67fd54-8722-47b6-9321-d3aeac698d1f" providerId="AD" clId="Web-{1D74A5A4-2B43-715E-B0F7-698A262E109C}" dt="2021-12-09T10:05:09.123" v="28"/>
          <ac:picMkLst>
            <pc:docMk/>
            <pc:sldMk cId="2773320715" sldId="258"/>
            <ac:picMk id="3" creationId="{4AA4D67D-70DD-4518-83C1-04D885741A42}"/>
          </ac:picMkLst>
        </pc:picChg>
        <pc:picChg chg="add mod">
          <ac:chgData name="Колонин Глеб" userId="S::kolonings20@st.ithub.ru::eb67fd54-8722-47b6-9321-d3aeac698d1f" providerId="AD" clId="Web-{1D74A5A4-2B43-715E-B0F7-698A262E109C}" dt="2021-12-09T10:35:36.497" v="65" actId="1076"/>
          <ac:picMkLst>
            <pc:docMk/>
            <pc:sldMk cId="2773320715" sldId="258"/>
            <ac:picMk id="3" creationId="{EE0D4C48-3845-4107-8067-F5506A5C0182}"/>
          </ac:picMkLst>
        </pc:picChg>
        <pc:picChg chg="del mod">
          <ac:chgData name="Колонин Глеб" userId="S::kolonings20@st.ithub.ru::eb67fd54-8722-47b6-9321-d3aeac698d1f" providerId="AD" clId="Web-{1D74A5A4-2B43-715E-B0F7-698A262E109C}" dt="2021-12-09T09:42:32.773" v="8"/>
          <ac:picMkLst>
            <pc:docMk/>
            <pc:sldMk cId="2773320715" sldId="258"/>
            <ac:picMk id="5" creationId="{4AF66CC3-52F5-40A7-A215-2E2358182D97}"/>
          </ac:picMkLst>
        </pc:picChg>
        <pc:picChg chg="add del mod">
          <ac:chgData name="Колонин Глеб" userId="S::kolonings20@st.ithub.ru::eb67fd54-8722-47b6-9321-d3aeac698d1f" providerId="AD" clId="Web-{1D74A5A4-2B43-715E-B0F7-698A262E109C}" dt="2021-12-09T10:34:49.871" v="59"/>
          <ac:picMkLst>
            <pc:docMk/>
            <pc:sldMk cId="2773320715" sldId="258"/>
            <ac:picMk id="6" creationId="{8D0C2337-25AC-4AE1-B29D-7E60EAD61FD4}"/>
          </ac:picMkLst>
        </pc:picChg>
      </pc:sldChg>
      <pc:sldChg chg="modSp">
        <pc:chgData name="Колонин Глеб" userId="S::kolonings20@st.ithub.ru::eb67fd54-8722-47b6-9321-d3aeac698d1f" providerId="AD" clId="Web-{1D74A5A4-2B43-715E-B0F7-698A262E109C}" dt="2021-12-09T09:46:36.199" v="26" actId="20577"/>
        <pc:sldMkLst>
          <pc:docMk/>
          <pc:sldMk cId="4229573409" sldId="264"/>
        </pc:sldMkLst>
        <pc:spChg chg="mod">
          <ac:chgData name="Колонин Глеб" userId="S::kolonings20@st.ithub.ru::eb67fd54-8722-47b6-9321-d3aeac698d1f" providerId="AD" clId="Web-{1D74A5A4-2B43-715E-B0F7-698A262E109C}" dt="2021-12-09T09:46:36.199" v="26" actId="20577"/>
          <ac:spMkLst>
            <pc:docMk/>
            <pc:sldMk cId="4229573409" sldId="264"/>
            <ac:spMk id="30" creationId="{00000000-0000-0000-0000-000000000000}"/>
          </ac:spMkLst>
        </pc:spChg>
      </pc:sldChg>
      <pc:sldChg chg="addSp delSp modSp">
        <pc:chgData name="Колонин Глеб" userId="S::kolonings20@st.ithub.ru::eb67fd54-8722-47b6-9321-d3aeac698d1f" providerId="AD" clId="Web-{1D74A5A4-2B43-715E-B0F7-698A262E109C}" dt="2021-12-09T10:11:59.694" v="58" actId="1076"/>
        <pc:sldMkLst>
          <pc:docMk/>
          <pc:sldMk cId="3590762447" sldId="273"/>
        </pc:sldMkLst>
        <pc:spChg chg="mod">
          <ac:chgData name="Колонин Глеб" userId="S::kolonings20@st.ithub.ru::eb67fd54-8722-47b6-9321-d3aeac698d1f" providerId="AD" clId="Web-{1D74A5A4-2B43-715E-B0F7-698A262E109C}" dt="2021-12-09T08:39:03.824" v="6" actId="20577"/>
          <ac:spMkLst>
            <pc:docMk/>
            <pc:sldMk cId="3590762447" sldId="273"/>
            <ac:spMk id="3" creationId="{B630DA4A-2094-44BA-8290-8F37645127A7}"/>
          </ac:spMkLst>
        </pc:spChg>
        <pc:picChg chg="add mod">
          <ac:chgData name="Колонин Глеб" userId="S::kolonings20@st.ithub.ru::eb67fd54-8722-47b6-9321-d3aeac698d1f" providerId="AD" clId="Web-{1D74A5A4-2B43-715E-B0F7-698A262E109C}" dt="2021-12-09T10:11:38.552" v="53" actId="1076"/>
          <ac:picMkLst>
            <pc:docMk/>
            <pc:sldMk cId="3590762447" sldId="273"/>
            <ac:picMk id="4" creationId="{2CEA3288-5850-43A4-9D8A-6E9971F2E314}"/>
          </ac:picMkLst>
        </pc:picChg>
        <pc:picChg chg="add mod">
          <ac:chgData name="Колонин Глеб" userId="S::kolonings20@st.ithub.ru::eb67fd54-8722-47b6-9321-d3aeac698d1f" providerId="AD" clId="Web-{1D74A5A4-2B43-715E-B0F7-698A262E109C}" dt="2021-12-09T10:11:59.694" v="58" actId="1076"/>
          <ac:picMkLst>
            <pc:docMk/>
            <pc:sldMk cId="3590762447" sldId="273"/>
            <ac:picMk id="5" creationId="{BF13278F-833E-4F1B-B25C-5107BA28C87E}"/>
          </ac:picMkLst>
        </pc:picChg>
        <pc:picChg chg="del">
          <ac:chgData name="Колонин Глеб" userId="S::kolonings20@st.ithub.ru::eb67fd54-8722-47b6-9321-d3aeac698d1f" providerId="AD" clId="Web-{1D74A5A4-2B43-715E-B0F7-698A262E109C}" dt="2021-12-09T10:11:19.082" v="50"/>
          <ac:picMkLst>
            <pc:docMk/>
            <pc:sldMk cId="3590762447" sldId="273"/>
            <ac:picMk id="13" creationId="{0BB8FCA4-9B9D-4B45-B159-750682BC3861}"/>
          </ac:picMkLst>
        </pc:picChg>
        <pc:picChg chg="del">
          <ac:chgData name="Колонин Глеб" userId="S::kolonings20@st.ithub.ru::eb67fd54-8722-47b6-9321-d3aeac698d1f" providerId="AD" clId="Web-{1D74A5A4-2B43-715E-B0F7-698A262E109C}" dt="2021-12-09T10:11:42.021" v="54"/>
          <ac:picMkLst>
            <pc:docMk/>
            <pc:sldMk cId="3590762447" sldId="273"/>
            <ac:picMk id="16" creationId="{88CF0337-FA43-4E16-9415-F98D5B9C8D88}"/>
          </ac:picMkLst>
        </pc:picChg>
      </pc:sldChg>
      <pc:sldChg chg="addSp delSp modSp">
        <pc:chgData name="Колонин Глеб" userId="S::kolonings20@st.ithub.ru::eb67fd54-8722-47b6-9321-d3aeac698d1f" providerId="AD" clId="Web-{1D74A5A4-2B43-715E-B0F7-698A262E109C}" dt="2021-12-09T10:11:09.175" v="49" actId="14100"/>
        <pc:sldMkLst>
          <pc:docMk/>
          <pc:sldMk cId="1322204944" sldId="274"/>
        </pc:sldMkLst>
        <pc:picChg chg="add mod">
          <ac:chgData name="Колонин Глеб" userId="S::kolonings20@st.ithub.ru::eb67fd54-8722-47b6-9321-d3aeac698d1f" providerId="AD" clId="Web-{1D74A5A4-2B43-715E-B0F7-698A262E109C}" dt="2021-12-09T10:10:22.313" v="44" actId="1076"/>
          <ac:picMkLst>
            <pc:docMk/>
            <pc:sldMk cId="1322204944" sldId="274"/>
            <ac:picMk id="3" creationId="{96590A04-A30E-4B98-9E26-04BA1AEAD27C}"/>
          </ac:picMkLst>
        </pc:picChg>
        <pc:picChg chg="del">
          <ac:chgData name="Колонин Глеб" userId="S::kolonings20@st.ithub.ru::eb67fd54-8722-47b6-9321-d3aeac698d1f" providerId="AD" clId="Web-{1D74A5A4-2B43-715E-B0F7-698A262E109C}" dt="2021-12-09T10:10:24.345" v="45"/>
          <ac:picMkLst>
            <pc:docMk/>
            <pc:sldMk cId="1322204944" sldId="274"/>
            <ac:picMk id="6" creationId="{2ACD54F0-9B9E-43D2-A6C6-749331DA69EE}"/>
          </ac:picMkLst>
        </pc:picChg>
        <pc:picChg chg="add mod">
          <ac:chgData name="Колонин Глеб" userId="S::kolonings20@st.ithub.ru::eb67fd54-8722-47b6-9321-d3aeac698d1f" providerId="AD" clId="Web-{1D74A5A4-2B43-715E-B0F7-698A262E109C}" dt="2021-12-09T10:11:09.175" v="49" actId="14100"/>
          <ac:picMkLst>
            <pc:docMk/>
            <pc:sldMk cId="1322204944" sldId="274"/>
            <ac:picMk id="7" creationId="{B994CB75-9BDF-4EEB-98F7-DBBB402FE14D}"/>
          </ac:picMkLst>
        </pc:picChg>
        <pc:picChg chg="del">
          <ac:chgData name="Колонин Глеб" userId="S::kolonings20@st.ithub.ru::eb67fd54-8722-47b6-9321-d3aeac698d1f" providerId="AD" clId="Web-{1D74A5A4-2B43-715E-B0F7-698A262E109C}" dt="2021-12-09T10:10:14.203" v="40"/>
          <ac:picMkLst>
            <pc:docMk/>
            <pc:sldMk cId="1322204944" sldId="274"/>
            <ac:picMk id="8" creationId="{61C05F7C-AFEA-4B59-B803-CF5EC420D1C7}"/>
          </ac:picMkLst>
        </pc:picChg>
      </pc:sldChg>
    </pc:docChg>
  </pc:docChgLst>
  <pc:docChgLst>
    <pc:chgData name="Колонин Глеб" userId="S::kolonings20@st.ithub.ru::eb67fd54-8722-47b6-9321-d3aeac698d1f" providerId="AD" clId="Web-{74DD0FFA-8859-890C-8F00-D275A3C7F4C5}"/>
    <pc:docChg chg="modSld">
      <pc:chgData name="Колонин Глеб" userId="S::kolonings20@st.ithub.ru::eb67fd54-8722-47b6-9321-d3aeac698d1f" providerId="AD" clId="Web-{74DD0FFA-8859-890C-8F00-D275A3C7F4C5}" dt="2021-10-14T10:01:02.871" v="141" actId="20577"/>
      <pc:docMkLst>
        <pc:docMk/>
      </pc:docMkLst>
      <pc:sldChg chg="modSp">
        <pc:chgData name="Колонин Глеб" userId="S::kolonings20@st.ithub.ru::eb67fd54-8722-47b6-9321-d3aeac698d1f" providerId="AD" clId="Web-{74DD0FFA-8859-890C-8F00-D275A3C7F4C5}" dt="2021-10-14T10:01:02.871" v="141" actId="20577"/>
        <pc:sldMkLst>
          <pc:docMk/>
          <pc:sldMk cId="3967872170" sldId="257"/>
        </pc:sldMkLst>
        <pc:spChg chg="mod">
          <ac:chgData name="Колонин Глеб" userId="S::kolonings20@st.ithub.ru::eb67fd54-8722-47b6-9321-d3aeac698d1f" providerId="AD" clId="Web-{74DD0FFA-8859-890C-8F00-D275A3C7F4C5}" dt="2021-10-14T10:01:02.871" v="141" actId="20577"/>
          <ac:spMkLst>
            <pc:docMk/>
            <pc:sldMk cId="3967872170" sldId="257"/>
            <ac:spMk id="5" creationId="{C210C830-C2CD-D346-A484-EDE0891989FA}"/>
          </ac:spMkLst>
        </pc:spChg>
      </pc:sldChg>
      <pc:sldChg chg="modSp">
        <pc:chgData name="Колонин Глеб" userId="S::kolonings20@st.ithub.ru::eb67fd54-8722-47b6-9321-d3aeac698d1f" providerId="AD" clId="Web-{74DD0FFA-8859-890C-8F00-D275A3C7F4C5}" dt="2021-10-14T09:48:29.121" v="5" actId="1076"/>
        <pc:sldMkLst>
          <pc:docMk/>
          <pc:sldMk cId="2773320715" sldId="258"/>
        </pc:sldMkLst>
        <pc:picChg chg="mod">
          <ac:chgData name="Колонин Глеб" userId="S::kolonings20@st.ithub.ru::eb67fd54-8722-47b6-9321-d3aeac698d1f" providerId="AD" clId="Web-{74DD0FFA-8859-890C-8F00-D275A3C7F4C5}" dt="2021-10-14T09:48:29.121" v="5" actId="1076"/>
          <ac:picMkLst>
            <pc:docMk/>
            <pc:sldMk cId="2773320715" sldId="258"/>
            <ac:picMk id="5" creationId="{00000000-0000-0000-0000-000000000000}"/>
          </ac:picMkLst>
        </pc:picChg>
      </pc:sldChg>
    </pc:docChg>
  </pc:docChgLst>
  <pc:docChgLst>
    <pc:chgData name="Колонин Глеб" userId="S::kolonings20@st.ithub.ru::eb67fd54-8722-47b6-9321-d3aeac698d1f" providerId="AD" clId="Web-{34411CC5-A0A1-6D7F-A7FC-78AFCC78E774}"/>
    <pc:docChg chg="delSld modSld">
      <pc:chgData name="Колонин Глеб" userId="S::kolonings20@st.ithub.ru::eb67fd54-8722-47b6-9321-d3aeac698d1f" providerId="AD" clId="Web-{34411CC5-A0A1-6D7F-A7FC-78AFCC78E774}" dt="2021-12-16T07:05:13.918" v="15" actId="20577"/>
      <pc:docMkLst>
        <pc:docMk/>
      </pc:docMkLst>
      <pc:sldChg chg="del">
        <pc:chgData name="Колонин Глеб" userId="S::kolonings20@st.ithub.ru::eb67fd54-8722-47b6-9321-d3aeac698d1f" providerId="AD" clId="Web-{34411CC5-A0A1-6D7F-A7FC-78AFCC78E774}" dt="2021-12-16T07:04:43.527" v="13"/>
        <pc:sldMkLst>
          <pc:docMk/>
          <pc:sldMk cId="3610447387" sldId="271"/>
        </pc:sldMkLst>
      </pc:sldChg>
      <pc:sldChg chg="addSp delSp">
        <pc:chgData name="Колонин Глеб" userId="S::kolonings20@st.ithub.ru::eb67fd54-8722-47b6-9321-d3aeac698d1f" providerId="AD" clId="Web-{34411CC5-A0A1-6D7F-A7FC-78AFCC78E774}" dt="2021-12-16T07:04:37.839" v="12"/>
        <pc:sldMkLst>
          <pc:docMk/>
          <pc:sldMk cId="576090128" sldId="272"/>
        </pc:sldMkLst>
        <pc:spChg chg="add del">
          <ac:chgData name="Колонин Глеб" userId="S::kolonings20@st.ithub.ru::eb67fd54-8722-47b6-9321-d3aeac698d1f" providerId="AD" clId="Web-{34411CC5-A0A1-6D7F-A7FC-78AFCC78E774}" dt="2021-12-16T07:04:37.839" v="12"/>
          <ac:spMkLst>
            <pc:docMk/>
            <pc:sldMk cId="576090128" sldId="272"/>
            <ac:spMk id="8" creationId="{BFFAF663-0355-4B07-87E3-6C4EF3D26331}"/>
          </ac:spMkLst>
        </pc:spChg>
      </pc:sldChg>
      <pc:sldChg chg="modSp">
        <pc:chgData name="Колонин Глеб" userId="S::kolonings20@st.ithub.ru::eb67fd54-8722-47b6-9321-d3aeac698d1f" providerId="AD" clId="Web-{34411CC5-A0A1-6D7F-A7FC-78AFCC78E774}" dt="2021-12-16T07:05:13.918" v="15" actId="20577"/>
        <pc:sldMkLst>
          <pc:docMk/>
          <pc:sldMk cId="3590762447" sldId="273"/>
        </pc:sldMkLst>
        <pc:spChg chg="mod">
          <ac:chgData name="Колонин Глеб" userId="S::kolonings20@st.ithub.ru::eb67fd54-8722-47b6-9321-d3aeac698d1f" providerId="AD" clId="Web-{34411CC5-A0A1-6D7F-A7FC-78AFCC78E774}" dt="2021-12-16T07:05:13.918" v="15" actId="20577"/>
          <ac:spMkLst>
            <pc:docMk/>
            <pc:sldMk cId="3590762447" sldId="273"/>
            <ac:spMk id="2" creationId="{00000000-0000-0000-0000-000000000000}"/>
          </ac:spMkLst>
        </pc:spChg>
      </pc:sldChg>
      <pc:sldChg chg="modSp">
        <pc:chgData name="Колонин Глеб" userId="S::kolonings20@st.ithub.ru::eb67fd54-8722-47b6-9321-d3aeac698d1f" providerId="AD" clId="Web-{34411CC5-A0A1-6D7F-A7FC-78AFCC78E774}" dt="2021-12-16T07:03:59.135" v="10" actId="1076"/>
        <pc:sldMkLst>
          <pc:docMk/>
          <pc:sldMk cId="4208767883" sldId="275"/>
        </pc:sldMkLst>
        <pc:spChg chg="mod">
          <ac:chgData name="Колонин Глеб" userId="S::kolonings20@st.ithub.ru::eb67fd54-8722-47b6-9321-d3aeac698d1f" providerId="AD" clId="Web-{34411CC5-A0A1-6D7F-A7FC-78AFCC78E774}" dt="2021-12-16T07:03:56.651" v="9" actId="1076"/>
          <ac:spMkLst>
            <pc:docMk/>
            <pc:sldMk cId="4208767883" sldId="275"/>
            <ac:spMk id="2" creationId="{3056B22A-9C88-4C58-B88E-F85A8CF3F57F}"/>
          </ac:spMkLst>
        </pc:spChg>
        <pc:picChg chg="mod">
          <ac:chgData name="Колонин Глеб" userId="S::kolonings20@st.ithub.ru::eb67fd54-8722-47b6-9321-d3aeac698d1f" providerId="AD" clId="Web-{34411CC5-A0A1-6D7F-A7FC-78AFCC78E774}" dt="2021-12-16T07:03:59.135" v="10" actId="1076"/>
          <ac:picMkLst>
            <pc:docMk/>
            <pc:sldMk cId="4208767883" sldId="275"/>
            <ac:picMk id="4" creationId="{D298BC5D-AFFF-428E-A9E6-A2BC8C1B1C24}"/>
          </ac:picMkLst>
        </pc:picChg>
      </pc:sldChg>
      <pc:sldChg chg="delSp modSp">
        <pc:chgData name="Колонин Глеб" userId="S::kolonings20@st.ithub.ru::eb67fd54-8722-47b6-9321-d3aeac698d1f" providerId="AD" clId="Web-{34411CC5-A0A1-6D7F-A7FC-78AFCC78E774}" dt="2021-12-16T07:03:40.838" v="4" actId="1076"/>
        <pc:sldMkLst>
          <pc:docMk/>
          <pc:sldMk cId="1044345781" sldId="276"/>
        </pc:sldMkLst>
        <pc:spChg chg="del">
          <ac:chgData name="Колонин Глеб" userId="S::kolonings20@st.ithub.ru::eb67fd54-8722-47b6-9321-d3aeac698d1f" providerId="AD" clId="Web-{34411CC5-A0A1-6D7F-A7FC-78AFCC78E774}" dt="2021-12-16T07:03:25.838" v="0"/>
          <ac:spMkLst>
            <pc:docMk/>
            <pc:sldMk cId="1044345781" sldId="276"/>
            <ac:spMk id="2" creationId="{35ABBA2C-16DE-4CD1-BC60-74EFEA7F1E8C}"/>
          </ac:spMkLst>
        </pc:spChg>
        <pc:picChg chg="mod">
          <ac:chgData name="Колонин Глеб" userId="S::kolonings20@st.ithub.ru::eb67fd54-8722-47b6-9321-d3aeac698d1f" providerId="AD" clId="Web-{34411CC5-A0A1-6D7F-A7FC-78AFCC78E774}" dt="2021-12-16T07:03:40.838" v="4" actId="1076"/>
          <ac:picMkLst>
            <pc:docMk/>
            <pc:sldMk cId="1044345781" sldId="276"/>
            <ac:picMk id="4" creationId="{F0F856E2-C15C-4FEB-A502-01231E30CF70}"/>
          </ac:picMkLst>
        </pc:picChg>
      </pc:sldChg>
    </pc:docChg>
  </pc:docChgLst>
  <pc:docChgLst>
    <pc:chgData name="Колонин Глеб" userId="S::kolonings20@st.ithub.ru::eb67fd54-8722-47b6-9321-d3aeac698d1f" providerId="AD" clId="Web-{362AC5E8-A2BC-EF04-7FBB-837175BEA3C5}"/>
    <pc:docChg chg="delSld">
      <pc:chgData name="Колонин Глеб" userId="S::kolonings20@st.ithub.ru::eb67fd54-8722-47b6-9321-d3aeac698d1f" providerId="AD" clId="Web-{362AC5E8-A2BC-EF04-7FBB-837175BEA3C5}" dt="2021-12-16T09:11:38.328" v="1"/>
      <pc:docMkLst>
        <pc:docMk/>
      </pc:docMkLst>
      <pc:sldChg chg="del">
        <pc:chgData name="Колонин Глеб" userId="S::kolonings20@st.ithub.ru::eb67fd54-8722-47b6-9321-d3aeac698d1f" providerId="AD" clId="Web-{362AC5E8-A2BC-EF04-7FBB-837175BEA3C5}" dt="2021-12-16T09:11:38.328" v="0"/>
        <pc:sldMkLst>
          <pc:docMk/>
          <pc:sldMk cId="4208767883" sldId="275"/>
        </pc:sldMkLst>
      </pc:sldChg>
      <pc:sldChg chg="del">
        <pc:chgData name="Колонин Глеб" userId="S::kolonings20@st.ithub.ru::eb67fd54-8722-47b6-9321-d3aeac698d1f" providerId="AD" clId="Web-{362AC5E8-A2BC-EF04-7FBB-837175BEA3C5}" dt="2021-12-16T09:11:38.328" v="1"/>
        <pc:sldMkLst>
          <pc:docMk/>
          <pc:sldMk cId="1044345781" sldId="276"/>
        </pc:sldMkLst>
      </pc:sldChg>
    </pc:docChg>
  </pc:docChgLst>
  <pc:docChgLst>
    <pc:chgData name="Матросова Алиса" userId="S::matrosovaak20@st.ithub.ru::cdf35be1-d887-4639-8776-c5302fd20ef7" providerId="AD" clId="Web-{66F89BB3-A876-5B23-9715-9CB3B56B7A2F}"/>
    <pc:docChg chg="addSld modSld">
      <pc:chgData name="Матросова Алиса" userId="S::matrosovaak20@st.ithub.ru::cdf35be1-d887-4639-8776-c5302fd20ef7" providerId="AD" clId="Web-{66F89BB3-A876-5B23-9715-9CB3B56B7A2F}" dt="2021-12-03T12:28:42.799" v="311" actId="20577"/>
      <pc:docMkLst>
        <pc:docMk/>
      </pc:docMkLst>
      <pc:sldChg chg="addSp delSp modSp add mod replId setBg addAnim setClrOvrMap">
        <pc:chgData name="Матросова Алиса" userId="S::matrosovaak20@st.ithub.ru::cdf35be1-d887-4639-8776-c5302fd20ef7" providerId="AD" clId="Web-{66F89BB3-A876-5B23-9715-9CB3B56B7A2F}" dt="2021-12-03T12:28:42.799" v="311" actId="20577"/>
        <pc:sldMkLst>
          <pc:docMk/>
          <pc:sldMk cId="3590762447" sldId="273"/>
        </pc:sldMkLst>
        <pc:spChg chg="mod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2" creationId="{00000000-0000-0000-0000-000000000000}"/>
          </ac:spMkLst>
        </pc:spChg>
        <pc:spChg chg="add mod ord">
          <ac:chgData name="Матросова Алиса" userId="S::matrosovaak20@st.ithub.ru::cdf35be1-d887-4639-8776-c5302fd20ef7" providerId="AD" clId="Web-{66F89BB3-A876-5B23-9715-9CB3B56B7A2F}" dt="2021-12-03T12:28:42.799" v="311" actId="20577"/>
          <ac:spMkLst>
            <pc:docMk/>
            <pc:sldMk cId="3590762447" sldId="273"/>
            <ac:spMk id="3" creationId="{B630DA4A-2094-44BA-8290-8F37645127A7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7:08.186" v="67"/>
          <ac:spMkLst>
            <pc:docMk/>
            <pc:sldMk cId="3590762447" sldId="273"/>
            <ac:spMk id="10" creationId="{2B97F24A-32CE-4C1C-A50D-3016B394DCF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7:08.186" v="67"/>
          <ac:spMkLst>
            <pc:docMk/>
            <pc:sldMk cId="3590762447" sldId="273"/>
            <ac:spMk id="12" creationId="{CD8B4F24-440B-49E9-B85D-733523DC064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7:54.734" v="70"/>
          <ac:spMkLst>
            <pc:docMk/>
            <pc:sldMk cId="3590762447" sldId="273"/>
            <ac:spMk id="14" creationId="{2B97F24A-32CE-4C1C-A50D-3016B394DCF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7:54.734" v="70"/>
          <ac:spMkLst>
            <pc:docMk/>
            <pc:sldMk cId="3590762447" sldId="273"/>
            <ac:spMk id="15" creationId="{CD8B4F24-440B-49E9-B85D-733523DC064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7:08.108" v="66"/>
          <ac:spMkLst>
            <pc:docMk/>
            <pc:sldMk cId="3590762447" sldId="273"/>
            <ac:spMk id="17" creationId="{2B566528-1B12-4246-9431-5C2D7D081168}"/>
          </ac:spMkLst>
        </pc:spChg>
        <pc:spChg chg="add mod">
          <ac:chgData name="Матросова Алиса" userId="S::matrosovaak20@st.ithub.ru::cdf35be1-d887-4639-8776-c5302fd20ef7" providerId="AD" clId="Web-{66F89BB3-A876-5B23-9715-9CB3B56B7A2F}" dt="2021-12-03T12:10:32.113" v="142"/>
          <ac:spMkLst>
            <pc:docMk/>
            <pc:sldMk cId="3590762447" sldId="273"/>
            <ac:spMk id="18" creationId="{0A2257B6-B3B3-438F-B20A-0C3A16766364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24.065" v="78"/>
          <ac:spMkLst>
            <pc:docMk/>
            <pc:sldMk cId="3590762447" sldId="273"/>
            <ac:spMk id="20" creationId="{352BEC0E-22F8-46D0-9632-375DB541B06C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24.065" v="78"/>
          <ac:spMkLst>
            <pc:docMk/>
            <pc:sldMk cId="3590762447" sldId="273"/>
            <ac:spMk id="22" creationId="{3FCFB1DE-0B7E-48CC-BA90-B2AB0889F9D6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19.112" v="75"/>
          <ac:spMkLst>
            <pc:docMk/>
            <pc:sldMk cId="3590762447" sldId="273"/>
            <ac:spMk id="24" creationId="{C2EFD392-2680-41C6-A661-44456DAA5AF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23.987" v="77"/>
          <ac:spMkLst>
            <pc:docMk/>
            <pc:sldMk cId="3590762447" sldId="273"/>
            <ac:spMk id="26" creationId="{C3896A03-3945-419A-B66B-4EE266EDD152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27" creationId="{B0A19BDA-40B6-4DE7-81A4-6B1F1E40A64B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23.987" v="77"/>
          <ac:spMkLst>
            <pc:docMk/>
            <pc:sldMk cId="3590762447" sldId="273"/>
            <ac:spMk id="28" creationId="{B34F5AD2-EDBD-4BBD-A55C-EAFFD0C7097A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29" creationId="{0A628AD8-1356-4BF5-8A59-3549B2C7C013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9:23.987" v="77"/>
          <ac:spMkLst>
            <pc:docMk/>
            <pc:sldMk cId="3590762447" sldId="273"/>
            <ac:spMk id="30" creationId="{450D3AD2-FA80-415F-A9CE-54D884561CD7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31" creationId="{9F2E6F73-36C2-4E56-AB0C-4D6936FF5D52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06.120" v="98"/>
          <ac:spMkLst>
            <pc:docMk/>
            <pc:sldMk cId="3590762447" sldId="273"/>
            <ac:spMk id="32" creationId="{C3896A03-3945-419A-B66B-4EE266EDD152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33" creationId="{8AA5DD19-98A6-4E28-999C-2C074B9CBFAC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06.120" v="98"/>
          <ac:spMkLst>
            <pc:docMk/>
            <pc:sldMk cId="3590762447" sldId="273"/>
            <ac:spMk id="34" creationId="{B34F5AD2-EDBD-4BBD-A55C-EAFFD0C7097A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35" creationId="{5F24A71D-C0A9-49AC-B2D1-5A9EA2BD383E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06.120" v="98"/>
          <ac:spMkLst>
            <pc:docMk/>
            <pc:sldMk cId="3590762447" sldId="273"/>
            <ac:spMk id="36" creationId="{450D3AD2-FA80-415F-A9CE-54D884561CD7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1:58:48.845" v="73"/>
          <ac:spMkLst>
            <pc:docMk/>
            <pc:sldMk cId="3590762447" sldId="273"/>
            <ac:spMk id="37" creationId="{99535B11-4A49-4A02-9CB6-3F8A6012892C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41" creationId="{EBB6D9F6-3E47-45AD-8461-718A3C87E3E8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43" creationId="{A3B16A00-A549-4B07-B8C2-4B3A966D9E26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45" creationId="{33B86BAE-87B4-4192-ABB2-627FFC965AC7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47" creationId="{22BB4F03-4463-45CC-89A7-8E03412EDDBF}"/>
          </ac:spMkLst>
        </pc:spChg>
        <pc:spChg chg="add del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49" creationId="{80E1AEAE-1F52-4C29-925C-27738417E9F5}"/>
          </ac:spMkLst>
        </pc:spChg>
        <pc:spChg chg="add">
          <ac:chgData name="Матросова Алиса" userId="S::matrosovaak20@st.ithub.ru::cdf35be1-d887-4639-8776-c5302fd20ef7" providerId="AD" clId="Web-{66F89BB3-A876-5B23-9715-9CB3B56B7A2F}" dt="2021-12-03T12:05:34.824" v="104"/>
          <ac:spMkLst>
            <pc:docMk/>
            <pc:sldMk cId="3590762447" sldId="273"/>
            <ac:spMk id="54" creationId="{F411E24B-5319-4FF9-A35E-9DA107CD3265}"/>
          </ac:spMkLst>
        </pc:spChg>
        <pc:grpChg chg="add del">
          <ac:chgData name="Матросова Алиса" userId="S::matrosovaak20@st.ithub.ru::cdf35be1-d887-4639-8776-c5302fd20ef7" providerId="AD" clId="Web-{66F89BB3-A876-5B23-9715-9CB3B56B7A2F}" dt="2021-12-03T11:57:08.108" v="66"/>
          <ac:grpSpMkLst>
            <pc:docMk/>
            <pc:sldMk cId="3590762447" sldId="273"/>
            <ac:grpSpMk id="19" creationId="{828A5161-06F1-46CF-8AD7-844680A59E13}"/>
          </ac:grpSpMkLst>
        </pc:grpChg>
        <pc:grpChg chg="add del">
          <ac:chgData name="Матросова Алиса" userId="S::matrosovaak20@st.ithub.ru::cdf35be1-d887-4639-8776-c5302fd20ef7" providerId="AD" clId="Web-{66F89BB3-A876-5B23-9715-9CB3B56B7A2F}" dt="2021-12-03T11:57:08.108" v="66"/>
          <ac:grpSpMkLst>
            <pc:docMk/>
            <pc:sldMk cId="3590762447" sldId="273"/>
            <ac:grpSpMk id="23" creationId="{5995D10D-E9C9-47DB-AE7E-801FEF38F5C9}"/>
          </ac:grpSpMkLst>
        </pc:grpChg>
        <pc:grpChg chg="add del">
          <ac:chgData name="Матросова Алиса" userId="S::matrosovaak20@st.ithub.ru::cdf35be1-d887-4639-8776-c5302fd20ef7" providerId="AD" clId="Web-{66F89BB3-A876-5B23-9715-9CB3B56B7A2F}" dt="2021-12-03T11:59:19.112" v="75"/>
          <ac:grpSpMkLst>
            <pc:docMk/>
            <pc:sldMk cId="3590762447" sldId="273"/>
            <ac:grpSpMk id="25" creationId="{DE866941-6974-471B-96DC-E7D4042D816D}"/>
          </ac:grpSpMkLst>
        </pc:grpChg>
        <pc:grpChg chg="add">
          <ac:chgData name="Матросова Алиса" userId="S::matrosovaak20@st.ithub.ru::cdf35be1-d887-4639-8776-c5302fd20ef7" providerId="AD" clId="Web-{66F89BB3-A876-5B23-9715-9CB3B56B7A2F}" dt="2021-12-03T12:05:34.824" v="104"/>
          <ac:grpSpMkLst>
            <pc:docMk/>
            <pc:sldMk cId="3590762447" sldId="273"/>
            <ac:grpSpMk id="56" creationId="{BA0F670A-357E-4650-B3D2-E810BD17A0C9}"/>
          </ac:grpSpMkLst>
        </pc:grpChg>
        <pc:picChg chg="del">
          <ac:chgData name="Матросова Алиса" userId="S::matrosovaak20@st.ithub.ru::cdf35be1-d887-4639-8776-c5302fd20ef7" providerId="AD" clId="Web-{66F89BB3-A876-5B23-9715-9CB3B56B7A2F}" dt="2021-12-03T11:51:56.428" v="1"/>
          <ac:picMkLst>
            <pc:docMk/>
            <pc:sldMk cId="3590762447" sldId="273"/>
            <ac:picMk id="4" creationId="{00000000-0000-0000-0000-000000000000}"/>
          </ac:picMkLst>
        </pc:picChg>
        <pc:picChg chg="add del mod ord">
          <ac:chgData name="Матросова Алиса" userId="S::matrosovaak20@st.ithub.ru::cdf35be1-d887-4639-8776-c5302fd20ef7" providerId="AD" clId="Web-{66F89BB3-A876-5B23-9715-9CB3B56B7A2F}" dt="2021-12-03T12:04:15.088" v="95"/>
          <ac:picMkLst>
            <pc:docMk/>
            <pc:sldMk cId="3590762447" sldId="273"/>
            <ac:picMk id="5" creationId="{3877997E-0E82-453C-B79A-C35988BD3717}"/>
          </ac:picMkLst>
        </pc:picChg>
        <pc:picChg chg="add del mod ord">
          <ac:chgData name="Матросова Алиса" userId="S::matrosovaak20@st.ithub.ru::cdf35be1-d887-4639-8776-c5302fd20ef7" providerId="AD" clId="Web-{66F89BB3-A876-5B23-9715-9CB3B56B7A2F}" dt="2021-12-03T12:05:29.105" v="103"/>
          <ac:picMkLst>
            <pc:docMk/>
            <pc:sldMk cId="3590762447" sldId="273"/>
            <ac:picMk id="6" creationId="{2ACD54F0-9B9E-43D2-A6C6-749331DA69EE}"/>
          </ac:picMkLst>
        </pc:picChg>
        <pc:picChg chg="add del mod">
          <ac:chgData name="Матросова Алиса" userId="S::matrosovaak20@st.ithub.ru::cdf35be1-d887-4639-8776-c5302fd20ef7" providerId="AD" clId="Web-{66F89BB3-A876-5B23-9715-9CB3B56B7A2F}" dt="2021-12-03T12:00:56.270" v="92"/>
          <ac:picMkLst>
            <pc:docMk/>
            <pc:sldMk cId="3590762447" sldId="273"/>
            <ac:picMk id="7" creationId="{3C5C7D2D-4E83-40BD-AF4F-4457BBF5B32F}"/>
          </ac:picMkLst>
        </pc:picChg>
        <pc:picChg chg="add del mod">
          <ac:chgData name="Матросова Алиса" userId="S::matrosovaak20@st.ithub.ru::cdf35be1-d887-4639-8776-c5302fd20ef7" providerId="AD" clId="Web-{66F89BB3-A876-5B23-9715-9CB3B56B7A2F}" dt="2021-12-03T12:05:26.699" v="102"/>
          <ac:picMkLst>
            <pc:docMk/>
            <pc:sldMk cId="3590762447" sldId="273"/>
            <ac:picMk id="8" creationId="{61C05F7C-AFEA-4B59-B803-CF5EC420D1C7}"/>
          </ac:picMkLst>
        </pc:picChg>
        <pc:picChg chg="add del mod">
          <ac:chgData name="Матросова Алиса" userId="S::matrosovaak20@st.ithub.ru::cdf35be1-d887-4639-8776-c5302fd20ef7" providerId="AD" clId="Web-{66F89BB3-A876-5B23-9715-9CB3B56B7A2F}" dt="2021-12-03T12:06:35.357" v="110"/>
          <ac:picMkLst>
            <pc:docMk/>
            <pc:sldMk cId="3590762447" sldId="273"/>
            <ac:picMk id="9" creationId="{DA2660A8-BA0B-47F2-ABBE-5EF93EC8EEC9}"/>
          </ac:picMkLst>
        </pc:picChg>
        <pc:picChg chg="add del mod">
          <ac:chgData name="Матросова Алиса" userId="S::matrosovaak20@st.ithub.ru::cdf35be1-d887-4639-8776-c5302fd20ef7" providerId="AD" clId="Web-{66F89BB3-A876-5B23-9715-9CB3B56B7A2F}" dt="2021-12-03T12:07:54.906" v="126"/>
          <ac:picMkLst>
            <pc:docMk/>
            <pc:sldMk cId="3590762447" sldId="273"/>
            <ac:picMk id="11" creationId="{70DD6CA3-447D-4F88-8C0E-6DC461F9FCB6}"/>
          </ac:picMkLst>
        </pc:picChg>
        <pc:picChg chg="add mod">
          <ac:chgData name="Матросова Алиса" userId="S::matrosovaak20@st.ithub.ru::cdf35be1-d887-4639-8776-c5302fd20ef7" providerId="AD" clId="Web-{66F89BB3-A876-5B23-9715-9CB3B56B7A2F}" dt="2021-12-03T12:07:26.140" v="124" actId="1076"/>
          <ac:picMkLst>
            <pc:docMk/>
            <pc:sldMk cId="3590762447" sldId="273"/>
            <ac:picMk id="13" creationId="{0BB8FCA4-9B9D-4B45-B159-750682BC3861}"/>
          </ac:picMkLst>
        </pc:picChg>
        <pc:picChg chg="add mod">
          <ac:chgData name="Матросова Алиса" userId="S::matrosovaak20@st.ithub.ru::cdf35be1-d887-4639-8776-c5302fd20ef7" providerId="AD" clId="Web-{66F89BB3-A876-5B23-9715-9CB3B56B7A2F}" dt="2021-12-03T12:08:05.641" v="128" actId="1076"/>
          <ac:picMkLst>
            <pc:docMk/>
            <pc:sldMk cId="3590762447" sldId="273"/>
            <ac:picMk id="16" creationId="{88CF0337-FA43-4E16-9415-F98D5B9C8D88}"/>
          </ac:picMkLst>
        </pc:picChg>
      </pc:sldChg>
      <pc:sldChg chg="addSp delSp modSp add mod replId setBg setClrOvrMap">
        <pc:chgData name="Матросова Алиса" userId="S::matrosovaak20@st.ithub.ru::cdf35be1-d887-4639-8776-c5302fd20ef7" providerId="AD" clId="Web-{66F89BB3-A876-5B23-9715-9CB3B56B7A2F}" dt="2021-12-03T12:15:16.106" v="237" actId="1076"/>
        <pc:sldMkLst>
          <pc:docMk/>
          <pc:sldMk cId="1322204944" sldId="274"/>
        </pc:sldMkLst>
        <pc:spChg chg="mod">
          <ac:chgData name="Матросова Алиса" userId="S::matrosovaak20@st.ithub.ru::cdf35be1-d887-4639-8776-c5302fd20ef7" providerId="AD" clId="Web-{66F89BB3-A876-5B23-9715-9CB3B56B7A2F}" dt="2021-12-03T12:12:32.538" v="180" actId="1076"/>
          <ac:spMkLst>
            <pc:docMk/>
            <pc:sldMk cId="1322204944" sldId="274"/>
            <ac:spMk id="2" creationId="{00000000-0000-0000-0000-000000000000}"/>
          </ac:spMkLst>
        </pc:spChg>
        <pc:spChg chg="del mod">
          <ac:chgData name="Матросова Алиса" userId="S::matrosovaak20@st.ithub.ru::cdf35be1-d887-4639-8776-c5302fd20ef7" providerId="AD" clId="Web-{66F89BB3-A876-5B23-9715-9CB3B56B7A2F}" dt="2021-12-03T12:13:16.180" v="187"/>
          <ac:spMkLst>
            <pc:docMk/>
            <pc:sldMk cId="1322204944" sldId="274"/>
            <ac:spMk id="3" creationId="{B630DA4A-2094-44BA-8290-8F37645127A7}"/>
          </ac:spMkLst>
        </pc:spChg>
        <pc:spChg chg="add mod">
          <ac:chgData name="Матросова Алиса" userId="S::matrosovaak20@st.ithub.ru::cdf35be1-d887-4639-8776-c5302fd20ef7" providerId="AD" clId="Web-{66F89BB3-A876-5B23-9715-9CB3B56B7A2F}" dt="2021-12-03T12:12:23.897" v="179"/>
          <ac:spMkLst>
            <pc:docMk/>
            <pc:sldMk cId="1322204944" sldId="274"/>
            <ac:spMk id="4" creationId="{F87A0B74-EE63-49F5-B65B-473238099410}"/>
          </ac:spMkLst>
        </pc:spChg>
        <pc:spChg chg="add mod">
          <ac:chgData name="Матросова Алиса" userId="S::matrosovaak20@st.ithub.ru::cdf35be1-d887-4639-8776-c5302fd20ef7" providerId="AD" clId="Web-{66F89BB3-A876-5B23-9715-9CB3B56B7A2F}" dt="2021-12-03T12:14:46.465" v="211" actId="1076"/>
          <ac:spMkLst>
            <pc:docMk/>
            <pc:sldMk cId="1322204944" sldId="274"/>
            <ac:spMk id="5" creationId="{97543A0C-B77E-4919-8F51-2B07E2048D83}"/>
          </ac:spMkLst>
        </pc:spChg>
        <pc:spChg chg="add mod">
          <ac:chgData name="Матросова Алиса" userId="S::matrosovaak20@st.ithub.ru::cdf35be1-d887-4639-8776-c5302fd20ef7" providerId="AD" clId="Web-{66F89BB3-A876-5B23-9715-9CB3B56B7A2F}" dt="2021-12-03T12:15:16.106" v="237" actId="1076"/>
          <ac:spMkLst>
            <pc:docMk/>
            <pc:sldMk cId="1322204944" sldId="274"/>
            <ac:spMk id="22" creationId="{C10C2466-2BB7-49A2-862A-C966E7B0DCAF}"/>
          </ac:spMkLst>
        </pc:spChg>
        <pc:spChg chg="del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41" creationId="{EBB6D9F6-3E47-45AD-8461-718A3C87E3E8}"/>
          </ac:spMkLst>
        </pc:spChg>
        <pc:spChg chg="del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43" creationId="{A3B16A00-A549-4B07-B8C2-4B3A966D9E26}"/>
          </ac:spMkLst>
        </pc:spChg>
        <pc:spChg chg="del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45" creationId="{33B86BAE-87B4-4192-ABB2-627FFC965AC7}"/>
          </ac:spMkLst>
        </pc:spChg>
        <pc:spChg chg="del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47" creationId="{22BB4F03-4463-45CC-89A7-8E03412EDDBF}"/>
          </ac:spMkLst>
        </pc:spChg>
        <pc:spChg chg="del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49" creationId="{80E1AEAE-1F52-4C29-925C-27738417E9F5}"/>
          </ac:spMkLst>
        </pc:spChg>
        <pc:spChg chg="add">
          <ac:chgData name="Матросова Алиса" userId="S::matrosovaak20@st.ithub.ru::cdf35be1-d887-4639-8776-c5302fd20ef7" providerId="AD" clId="Web-{66F89BB3-A876-5B23-9715-9CB3B56B7A2F}" dt="2021-12-03T12:05:49.715" v="106"/>
          <ac:spMkLst>
            <pc:docMk/>
            <pc:sldMk cId="1322204944" sldId="274"/>
            <ac:spMk id="54" creationId="{2B566528-1B12-4246-9431-5C2D7D081168}"/>
          </ac:spMkLst>
        </pc:spChg>
        <pc:grpChg chg="add">
          <ac:chgData name="Матросова Алиса" userId="S::matrosovaak20@st.ithub.ru::cdf35be1-d887-4639-8776-c5302fd20ef7" providerId="AD" clId="Web-{66F89BB3-A876-5B23-9715-9CB3B56B7A2F}" dt="2021-12-03T12:05:49.715" v="106"/>
          <ac:grpSpMkLst>
            <pc:docMk/>
            <pc:sldMk cId="1322204944" sldId="274"/>
            <ac:grpSpMk id="56" creationId="{5995D10D-E9C9-47DB-AE7E-801FEF38F5C9}"/>
          </ac:grpSpMkLst>
        </pc:grpChg>
        <pc:grpChg chg="add">
          <ac:chgData name="Матросова Алиса" userId="S::matrosovaak20@st.ithub.ru::cdf35be1-d887-4639-8776-c5302fd20ef7" providerId="AD" clId="Web-{66F89BB3-A876-5B23-9715-9CB3B56B7A2F}" dt="2021-12-03T12:05:49.715" v="106"/>
          <ac:grpSpMkLst>
            <pc:docMk/>
            <pc:sldMk cId="1322204944" sldId="274"/>
            <ac:grpSpMk id="60" creationId="{828A5161-06F1-46CF-8AD7-844680A59E13}"/>
          </ac:grpSpMkLst>
        </pc:grpChg>
        <pc:picChg chg="mod">
          <ac:chgData name="Матросова Алиса" userId="S::matrosovaak20@st.ithub.ru::cdf35be1-d887-4639-8776-c5302fd20ef7" providerId="AD" clId="Web-{66F89BB3-A876-5B23-9715-9CB3B56B7A2F}" dt="2021-12-03T12:09:22.205" v="137" actId="1076"/>
          <ac:picMkLst>
            <pc:docMk/>
            <pc:sldMk cId="1322204944" sldId="274"/>
            <ac:picMk id="6" creationId="{2ACD54F0-9B9E-43D2-A6C6-749331DA69EE}"/>
          </ac:picMkLst>
        </pc:picChg>
        <pc:picChg chg="mod">
          <ac:chgData name="Матросова Алиса" userId="S::matrosovaak20@st.ithub.ru::cdf35be1-d887-4639-8776-c5302fd20ef7" providerId="AD" clId="Web-{66F89BB3-A876-5B23-9715-9CB3B56B7A2F}" dt="2021-12-03T12:09:09.080" v="134" actId="14100"/>
          <ac:picMkLst>
            <pc:docMk/>
            <pc:sldMk cId="1322204944" sldId="274"/>
            <ac:picMk id="8" creationId="{61C05F7C-AFEA-4B59-B803-CF5EC420D1C7}"/>
          </ac:picMkLst>
        </pc:picChg>
        <pc:picChg chg="del">
          <ac:chgData name="Матросова Алиса" userId="S::matrosovaak20@st.ithub.ru::cdf35be1-d887-4639-8776-c5302fd20ef7" providerId="AD" clId="Web-{66F89BB3-A876-5B23-9715-9CB3B56B7A2F}" dt="2021-12-03T12:05:20.699" v="100"/>
          <ac:picMkLst>
            <pc:docMk/>
            <pc:sldMk cId="1322204944" sldId="274"/>
            <ac:picMk id="9" creationId="{DA2660A8-BA0B-47F2-ABBE-5EF93EC8EEC9}"/>
          </ac:picMkLst>
        </pc:picChg>
        <pc:picChg chg="del">
          <ac:chgData name="Матросова Алиса" userId="S::matrosovaak20@st.ithub.ru::cdf35be1-d887-4639-8776-c5302fd20ef7" providerId="AD" clId="Web-{66F89BB3-A876-5B23-9715-9CB3B56B7A2F}" dt="2021-12-03T12:05:22.793" v="101"/>
          <ac:picMkLst>
            <pc:docMk/>
            <pc:sldMk cId="1322204944" sldId="274"/>
            <ac:picMk id="11" creationId="{70DD6CA3-447D-4F88-8C0E-6DC461F9FCB6}"/>
          </ac:picMkLst>
        </pc:picChg>
      </pc:sldChg>
    </pc:docChg>
  </pc:docChgLst>
  <pc:docChgLst>
    <pc:chgData name="Колонин Глеб" userId="S::kolonings20@st.ithub.ru::eb67fd54-8722-47b6-9321-d3aeac698d1f" providerId="AD" clId="Web-{1B25B5A5-FFBF-794F-8072-BAA98C8F0F40}"/>
    <pc:docChg chg="modSld">
      <pc:chgData name="Колонин Глеб" userId="S::kolonings20@st.ithub.ru::eb67fd54-8722-47b6-9321-d3aeac698d1f" providerId="AD" clId="Web-{1B25B5A5-FFBF-794F-8072-BAA98C8F0F40}" dt="2021-12-02T10:27:02.021" v="17"/>
      <pc:docMkLst>
        <pc:docMk/>
      </pc:docMkLst>
      <pc:sldChg chg="modSp">
        <pc:chgData name="Колонин Глеб" userId="S::kolonings20@st.ithub.ru::eb67fd54-8722-47b6-9321-d3aeac698d1f" providerId="AD" clId="Web-{1B25B5A5-FFBF-794F-8072-BAA98C8F0F40}" dt="2021-12-02T10:25:41.613" v="3" actId="20577"/>
        <pc:sldMkLst>
          <pc:docMk/>
          <pc:sldMk cId="4229573409" sldId="264"/>
        </pc:sldMkLst>
        <pc:spChg chg="mod">
          <ac:chgData name="Колонин Глеб" userId="S::kolonings20@st.ithub.ru::eb67fd54-8722-47b6-9321-d3aeac698d1f" providerId="AD" clId="Web-{1B25B5A5-FFBF-794F-8072-BAA98C8F0F40}" dt="2021-12-02T10:25:41.613" v="3" actId="20577"/>
          <ac:spMkLst>
            <pc:docMk/>
            <pc:sldMk cId="4229573409" sldId="264"/>
            <ac:spMk id="5" creationId="{00000000-0000-0000-0000-000000000000}"/>
          </ac:spMkLst>
        </pc:spChg>
      </pc:sldChg>
      <pc:sldChg chg="modSp">
        <pc:chgData name="Колонин Глеб" userId="S::kolonings20@st.ithub.ru::eb67fd54-8722-47b6-9321-d3aeac698d1f" providerId="AD" clId="Web-{1B25B5A5-FFBF-794F-8072-BAA98C8F0F40}" dt="2021-12-02T10:26:00.770" v="4" actId="20577"/>
        <pc:sldMkLst>
          <pc:docMk/>
          <pc:sldMk cId="2022737347" sldId="270"/>
        </pc:sldMkLst>
        <pc:spChg chg="mod">
          <ac:chgData name="Колонин Глеб" userId="S::kolonings20@st.ithub.ru::eb67fd54-8722-47b6-9321-d3aeac698d1f" providerId="AD" clId="Web-{1B25B5A5-FFBF-794F-8072-BAA98C8F0F40}" dt="2021-12-02T10:26:00.770" v="4" actId="20577"/>
          <ac:spMkLst>
            <pc:docMk/>
            <pc:sldMk cId="2022737347" sldId="270"/>
            <ac:spMk id="2" creationId="{21245F33-4B43-4767-AF20-A895AE1C2241}"/>
          </ac:spMkLst>
        </pc:spChg>
      </pc:sldChg>
      <pc:sldChg chg="addSp delSp modSp">
        <pc:chgData name="Колонин Глеб" userId="S::kolonings20@st.ithub.ru::eb67fd54-8722-47b6-9321-d3aeac698d1f" providerId="AD" clId="Web-{1B25B5A5-FFBF-794F-8072-BAA98C8F0F40}" dt="2021-12-02T10:27:02.021" v="17"/>
        <pc:sldMkLst>
          <pc:docMk/>
          <pc:sldMk cId="3610447387" sldId="271"/>
        </pc:sldMkLst>
        <pc:spChg chg="mod">
          <ac:chgData name="Колонин Глеб" userId="S::kolonings20@st.ithub.ru::eb67fd54-8722-47b6-9321-d3aeac698d1f" providerId="AD" clId="Web-{1B25B5A5-FFBF-794F-8072-BAA98C8F0F40}" dt="2021-12-02T10:27:02.021" v="17"/>
          <ac:spMkLst>
            <pc:docMk/>
            <pc:sldMk cId="3610447387" sldId="271"/>
            <ac:spMk id="2" creationId="{5D6034DC-0101-430A-8B23-F1B6ECB26CE6}"/>
          </ac:spMkLst>
        </pc:spChg>
        <pc:spChg chg="add del mod">
          <ac:chgData name="Колонин Глеб" userId="S::kolonings20@st.ithub.ru::eb67fd54-8722-47b6-9321-d3aeac698d1f" providerId="AD" clId="Web-{1B25B5A5-FFBF-794F-8072-BAA98C8F0F40}" dt="2021-12-02T10:26:27.098" v="9"/>
          <ac:spMkLst>
            <pc:docMk/>
            <pc:sldMk cId="3610447387" sldId="271"/>
            <ac:spMk id="3" creationId="{B791A36F-3FCA-46BE-9D7D-6CA572421976}"/>
          </ac:spMkLst>
        </pc:spChg>
        <pc:spChg chg="add del">
          <ac:chgData name="Колонин Глеб" userId="S::kolonings20@st.ithub.ru::eb67fd54-8722-47b6-9321-d3aeac698d1f" providerId="AD" clId="Web-{1B25B5A5-FFBF-794F-8072-BAA98C8F0F40}" dt="2021-12-02T10:26:47.786" v="14"/>
          <ac:spMkLst>
            <pc:docMk/>
            <pc:sldMk cId="3610447387" sldId="271"/>
            <ac:spMk id="8" creationId="{47FAE94F-AA82-4471-B39F-9417218FC04C}"/>
          </ac:spMkLst>
        </pc:spChg>
        <pc:spChg chg="add del">
          <ac:chgData name="Колонин Глеб" userId="S::kolonings20@st.ithub.ru::eb67fd54-8722-47b6-9321-d3aeac698d1f" providerId="AD" clId="Web-{1B25B5A5-FFBF-794F-8072-BAA98C8F0F40}" dt="2021-12-02T10:27:02.021" v="17"/>
          <ac:spMkLst>
            <pc:docMk/>
            <pc:sldMk cId="3610447387" sldId="271"/>
            <ac:spMk id="11" creationId="{73DE2CFE-42F2-48F0-8706-5264E012B10C}"/>
          </ac:spMkLst>
        </pc:spChg>
        <pc:spChg chg="add del">
          <ac:chgData name="Колонин Глеб" userId="S::kolonings20@st.ithub.ru::eb67fd54-8722-47b6-9321-d3aeac698d1f" providerId="AD" clId="Web-{1B25B5A5-FFBF-794F-8072-BAA98C8F0F40}" dt="2021-12-02T10:27:02.021" v="17"/>
          <ac:spMkLst>
            <pc:docMk/>
            <pc:sldMk cId="3610447387" sldId="271"/>
            <ac:spMk id="15" creationId="{407DFC96-EE68-4CD2-BF31-A66F29864868}"/>
          </ac:spMkLst>
        </pc:spChg>
        <pc:picChg chg="add del">
          <ac:chgData name="Колонин Глеб" userId="S::kolonings20@st.ithub.ru::eb67fd54-8722-47b6-9321-d3aeac698d1f" providerId="AD" clId="Web-{1B25B5A5-FFBF-794F-8072-BAA98C8F0F40}" dt="2021-12-02T10:26:37.255" v="11"/>
          <ac:picMkLst>
            <pc:docMk/>
            <pc:sldMk cId="3610447387" sldId="271"/>
            <ac:picMk id="4" creationId="{B7215231-7B4E-432C-A5FB-42E4258EC5C0}"/>
          </ac:picMkLst>
        </pc:picChg>
        <pc:picChg chg="add del mod ord">
          <ac:chgData name="Колонин Глеб" userId="S::kolonings20@st.ithub.ru::eb67fd54-8722-47b6-9321-d3aeac698d1f" providerId="AD" clId="Web-{1B25B5A5-FFBF-794F-8072-BAA98C8F0F40}" dt="2021-12-02T10:26:46.114" v="13"/>
          <ac:picMkLst>
            <pc:docMk/>
            <pc:sldMk cId="3610447387" sldId="271"/>
            <ac:picMk id="5" creationId="{4794DEF6-246A-4167-BB68-FD964B6BAC63}"/>
          </ac:picMkLst>
        </pc:picChg>
        <pc:picChg chg="add mod ord">
          <ac:chgData name="Колонин Глеб" userId="S::kolonings20@st.ithub.ru::eb67fd54-8722-47b6-9321-d3aeac698d1f" providerId="AD" clId="Web-{1B25B5A5-FFBF-794F-8072-BAA98C8F0F40}" dt="2021-12-02T10:27:02.021" v="17"/>
          <ac:picMkLst>
            <pc:docMk/>
            <pc:sldMk cId="3610447387" sldId="271"/>
            <ac:picMk id="6" creationId="{E9374B71-40FC-412C-8082-27C07A98ECDC}"/>
          </ac:picMkLst>
        </pc:picChg>
      </pc:sldChg>
    </pc:docChg>
  </pc:docChgLst>
  <pc:docChgLst>
    <pc:chgData name="Колонин Глеб" userId="S::kolonings20@st.ithub.ru::eb67fd54-8722-47b6-9321-d3aeac698d1f" providerId="AD" clId="Web-{F028D060-56D0-D4FD-51C5-263CCA07A96D}"/>
    <pc:docChg chg="modSld">
      <pc:chgData name="Колонин Глеб" userId="S::kolonings20@st.ithub.ru::eb67fd54-8722-47b6-9321-d3aeac698d1f" providerId="AD" clId="Web-{F028D060-56D0-D4FD-51C5-263CCA07A96D}" dt="2021-10-21T08:50:00.435" v="55"/>
      <pc:docMkLst>
        <pc:docMk/>
      </pc:docMkLst>
      <pc:sldChg chg="modSp">
        <pc:chgData name="Колонин Глеб" userId="S::kolonings20@st.ithub.ru::eb67fd54-8722-47b6-9321-d3aeac698d1f" providerId="AD" clId="Web-{F028D060-56D0-D4FD-51C5-263CCA07A96D}" dt="2021-10-21T08:46:30.369" v="38" actId="20577"/>
        <pc:sldMkLst>
          <pc:docMk/>
          <pc:sldMk cId="3967872170" sldId="257"/>
        </pc:sldMkLst>
        <pc:spChg chg="mod">
          <ac:chgData name="Колонин Глеб" userId="S::kolonings20@st.ithub.ru::eb67fd54-8722-47b6-9321-d3aeac698d1f" providerId="AD" clId="Web-{F028D060-56D0-D4FD-51C5-263CCA07A96D}" dt="2021-10-21T08:46:30.369" v="38" actId="20577"/>
          <ac:spMkLst>
            <pc:docMk/>
            <pc:sldMk cId="3967872170" sldId="257"/>
            <ac:spMk id="5" creationId="{C210C830-C2CD-D346-A484-EDE0891989FA}"/>
          </ac:spMkLst>
        </pc:spChg>
      </pc:sldChg>
      <pc:sldChg chg="addSp delSp modSp">
        <pc:chgData name="Колонин Глеб" userId="S::kolonings20@st.ithub.ru::eb67fd54-8722-47b6-9321-d3aeac698d1f" providerId="AD" clId="Web-{F028D060-56D0-D4FD-51C5-263CCA07A96D}" dt="2021-10-21T08:46:49.307" v="39"/>
        <pc:sldMkLst>
          <pc:docMk/>
          <pc:sldMk cId="2773320715" sldId="258"/>
        </pc:sldMkLst>
        <pc:spChg chg="add mod">
          <ac:chgData name="Колонин Глеб" userId="S::kolonings20@st.ithub.ru::eb67fd54-8722-47b6-9321-d3aeac698d1f" providerId="AD" clId="Web-{F028D060-56D0-D4FD-51C5-263CCA07A96D}" dt="2021-10-21T08:46:49.307" v="39"/>
          <ac:spMkLst>
            <pc:docMk/>
            <pc:sldMk cId="2773320715" sldId="258"/>
            <ac:spMk id="4" creationId="{4667FAED-30BF-4DC6-96BF-2AB60A89484C}"/>
          </ac:spMkLst>
        </pc:spChg>
        <pc:picChg chg="del">
          <ac:chgData name="Колонин Глеб" userId="S::kolonings20@st.ithub.ru::eb67fd54-8722-47b6-9321-d3aeac698d1f" providerId="AD" clId="Web-{F028D060-56D0-D4FD-51C5-263CCA07A96D}" dt="2021-10-21T08:46:49.307" v="39"/>
          <ac:picMkLst>
            <pc:docMk/>
            <pc:sldMk cId="2773320715" sldId="258"/>
            <ac:picMk id="5" creationId="{00000000-0000-0000-0000-000000000000}"/>
          </ac:picMkLst>
        </pc:picChg>
      </pc:sldChg>
      <pc:sldChg chg="addSp delSp modSp">
        <pc:chgData name="Колонин Глеб" userId="S::kolonings20@st.ithub.ru::eb67fd54-8722-47b6-9321-d3aeac698d1f" providerId="AD" clId="Web-{F028D060-56D0-D4FD-51C5-263CCA07A96D}" dt="2021-10-21T08:50:00.435" v="55"/>
        <pc:sldMkLst>
          <pc:docMk/>
          <pc:sldMk cId="3157260466" sldId="259"/>
        </pc:sldMkLst>
        <pc:spChg chg="add del mod">
          <ac:chgData name="Колонин Глеб" userId="S::kolonings20@st.ithub.ru::eb67fd54-8722-47b6-9321-d3aeac698d1f" providerId="AD" clId="Web-{F028D060-56D0-D4FD-51C5-263CCA07A96D}" dt="2021-10-21T08:47:35.808" v="51"/>
          <ac:spMkLst>
            <pc:docMk/>
            <pc:sldMk cId="3157260466" sldId="259"/>
            <ac:spMk id="4" creationId="{40D1A60F-B143-4ECA-A144-07B16AEC5472}"/>
          </ac:spMkLst>
        </pc:spChg>
        <pc:spChg chg="add mod">
          <ac:chgData name="Колонин Глеб" userId="S::kolonings20@st.ithub.ru::eb67fd54-8722-47b6-9321-d3aeac698d1f" providerId="AD" clId="Web-{F028D060-56D0-D4FD-51C5-263CCA07A96D}" dt="2021-10-21T08:50:00.435" v="55"/>
          <ac:spMkLst>
            <pc:docMk/>
            <pc:sldMk cId="3157260466" sldId="259"/>
            <ac:spMk id="11" creationId="{5B0A00BC-091C-4EA3-B1BA-4C82CB40A16B}"/>
          </ac:spMkLst>
        </pc:spChg>
        <pc:picChg chg="add del mod ord">
          <ac:chgData name="Колонин Глеб" userId="S::kolonings20@st.ithub.ru::eb67fd54-8722-47b6-9321-d3aeac698d1f" providerId="AD" clId="Web-{F028D060-56D0-D4FD-51C5-263CCA07A96D}" dt="2021-10-21T08:47:13.886" v="42"/>
          <ac:picMkLst>
            <pc:docMk/>
            <pc:sldMk cId="3157260466" sldId="259"/>
            <ac:picMk id="5" creationId="{A7536BEC-98BE-410E-92FD-8BC96B94D05E}"/>
          </ac:picMkLst>
        </pc:picChg>
        <pc:picChg chg="del">
          <ac:chgData name="Колонин Глеб" userId="S::kolonings20@st.ithub.ru::eb67fd54-8722-47b6-9321-d3aeac698d1f" providerId="AD" clId="Web-{F028D060-56D0-D4FD-51C5-263CCA07A96D}" dt="2021-10-21T08:47:07.823" v="40"/>
          <ac:picMkLst>
            <pc:docMk/>
            <pc:sldMk cId="3157260466" sldId="259"/>
            <ac:picMk id="6" creationId="{00000000-0000-0000-0000-000000000000}"/>
          </ac:picMkLst>
        </pc:picChg>
        <pc:picChg chg="add del mod ord">
          <ac:chgData name="Колонин Глеб" userId="S::kolonings20@st.ithub.ru::eb67fd54-8722-47b6-9321-d3aeac698d1f" providerId="AD" clId="Web-{F028D060-56D0-D4FD-51C5-263CCA07A96D}" dt="2021-10-21T08:47:18.214" v="44"/>
          <ac:picMkLst>
            <pc:docMk/>
            <pc:sldMk cId="3157260466" sldId="259"/>
            <ac:picMk id="7" creationId="{FDC7C819-52E2-4F1C-8622-74BB09382564}"/>
          </ac:picMkLst>
        </pc:picChg>
        <pc:picChg chg="add del mod">
          <ac:chgData name="Колонин Глеб" userId="S::kolonings20@st.ithub.ru::eb67fd54-8722-47b6-9321-d3aeac698d1f" providerId="AD" clId="Web-{F028D060-56D0-D4FD-51C5-263CCA07A96D}" dt="2021-10-21T08:47:30.855" v="47"/>
          <ac:picMkLst>
            <pc:docMk/>
            <pc:sldMk cId="3157260466" sldId="259"/>
            <ac:picMk id="8" creationId="{04AC6D02-BE5B-4981-97E3-DA7D7AA74B10}"/>
          </ac:picMkLst>
        </pc:picChg>
        <pc:picChg chg="add del mod ord">
          <ac:chgData name="Колонин Глеб" userId="S::kolonings20@st.ithub.ru::eb67fd54-8722-47b6-9321-d3aeac698d1f" providerId="AD" clId="Web-{F028D060-56D0-D4FD-51C5-263CCA07A96D}" dt="2021-10-21T08:50:00.435" v="55"/>
          <ac:picMkLst>
            <pc:docMk/>
            <pc:sldMk cId="3157260466" sldId="259"/>
            <ac:picMk id="9" creationId="{7B78DBDC-192E-48EF-BAAB-F9C4330C4E2F}"/>
          </ac:picMkLst>
        </pc:picChg>
      </pc:sldChg>
    </pc:docChg>
  </pc:docChgLst>
  <pc:docChgLst>
    <pc:chgData name="Колонин Глеб" userId="S::kolonings20@st.ithub.ru::eb67fd54-8722-47b6-9321-d3aeac698d1f" providerId="AD" clId="Web-{F9DD3BF7-94F8-440E-8E0A-180A72E41FF2}"/>
    <pc:docChg chg="modSld">
      <pc:chgData name="Колонин Глеб" userId="S::kolonings20@st.ithub.ru::eb67fd54-8722-47b6-9321-d3aeac698d1f" providerId="AD" clId="Web-{F9DD3BF7-94F8-440E-8E0A-180A72E41FF2}" dt="2021-11-25T10:11:03.076" v="208"/>
      <pc:docMkLst>
        <pc:docMk/>
      </pc:docMkLst>
      <pc:sldChg chg="addSp delSp modSp">
        <pc:chgData name="Колонин Глеб" userId="S::kolonings20@st.ithub.ru::eb67fd54-8722-47b6-9321-d3aeac698d1f" providerId="AD" clId="Web-{F9DD3BF7-94F8-440E-8E0A-180A72E41FF2}" dt="2021-11-25T10:11:03.076" v="208"/>
        <pc:sldMkLst>
          <pc:docMk/>
          <pc:sldMk cId="2773320715" sldId="258"/>
        </pc:sldMkLst>
        <pc:spChg chg="mod">
          <ac:chgData name="Колонин Глеб" userId="S::kolonings20@st.ithub.ru::eb67fd54-8722-47b6-9321-d3aeac698d1f" providerId="AD" clId="Web-{F9DD3BF7-94F8-440E-8E0A-180A72E41FF2}" dt="2021-11-25T09:36:56.586" v="0" actId="20577"/>
          <ac:spMkLst>
            <pc:docMk/>
            <pc:sldMk cId="2773320715" sldId="258"/>
            <ac:spMk id="2" creationId="{00000000-0000-0000-0000-000000000000}"/>
          </ac:spMkLst>
        </pc:spChg>
        <pc:spChg chg="add del mod">
          <ac:chgData name="Колонин Глеб" userId="S::kolonings20@st.ithub.ru::eb67fd54-8722-47b6-9321-d3aeac698d1f" providerId="AD" clId="Web-{F9DD3BF7-94F8-440E-8E0A-180A72E41FF2}" dt="2021-11-25T10:10:17.637" v="204"/>
          <ac:spMkLst>
            <pc:docMk/>
            <pc:sldMk cId="2773320715" sldId="258"/>
            <ac:spMk id="3" creationId="{5885E9AA-FDD2-4FD5-B9EB-0F109F602F10}"/>
          </ac:spMkLst>
        </pc:spChg>
        <pc:spChg chg="add del">
          <ac:chgData name="Колонин Глеб" userId="S::kolonings20@st.ithub.ru::eb67fd54-8722-47b6-9321-d3aeac698d1f" providerId="AD" clId="Web-{F9DD3BF7-94F8-440E-8E0A-180A72E41FF2}" dt="2021-11-25T10:11:03.076" v="208"/>
          <ac:spMkLst>
            <pc:docMk/>
            <pc:sldMk cId="2773320715" sldId="258"/>
            <ac:spMk id="6" creationId="{D4031E08-F26C-4AD6-B5B9-4F0317C7C4B1}"/>
          </ac:spMkLst>
        </pc:spChg>
        <pc:picChg chg="del">
          <ac:chgData name="Колонин Глеб" userId="S::kolonings20@st.ithub.ru::eb67fd54-8722-47b6-9321-d3aeac698d1f" providerId="AD" clId="Web-{F9DD3BF7-94F8-440E-8E0A-180A72E41FF2}" dt="2021-11-25T10:03:35.799" v="163"/>
          <ac:picMkLst>
            <pc:docMk/>
            <pc:sldMk cId="2773320715" sldId="258"/>
            <ac:picMk id="4" creationId="{00000000-0000-0000-0000-000000000000}"/>
          </ac:picMkLst>
        </pc:picChg>
        <pc:picChg chg="add del mod">
          <ac:chgData name="Колонин Глеб" userId="S::kolonings20@st.ithub.ru::eb67fd54-8722-47b6-9321-d3aeac698d1f" providerId="AD" clId="Web-{F9DD3BF7-94F8-440E-8E0A-180A72E41FF2}" dt="2021-11-25T10:03:59.143" v="172" actId="14100"/>
          <ac:picMkLst>
            <pc:docMk/>
            <pc:sldMk cId="2773320715" sldId="258"/>
            <ac:picMk id="5" creationId="{4AF66CC3-52F5-40A7-A215-2E2358182D97}"/>
          </ac:picMkLst>
        </pc:picChg>
      </pc:sldChg>
      <pc:sldChg chg="modSp">
        <pc:chgData name="Колонин Глеб" userId="S::kolonings20@st.ithub.ru::eb67fd54-8722-47b6-9321-d3aeac698d1f" providerId="AD" clId="Web-{F9DD3BF7-94F8-440E-8E0A-180A72E41FF2}" dt="2021-11-25T10:10:32.857" v="207" actId="20577"/>
        <pc:sldMkLst>
          <pc:docMk/>
          <pc:sldMk cId="4229573409" sldId="264"/>
        </pc:sldMkLst>
        <pc:spChg chg="mod">
          <ac:chgData name="Колонин Глеб" userId="S::kolonings20@st.ithub.ru::eb67fd54-8722-47b6-9321-d3aeac698d1f" providerId="AD" clId="Web-{F9DD3BF7-94F8-440E-8E0A-180A72E41FF2}" dt="2021-11-25T09:55:21.364" v="162" actId="20577"/>
          <ac:spMkLst>
            <pc:docMk/>
            <pc:sldMk cId="4229573409" sldId="264"/>
            <ac:spMk id="4" creationId="{00000000-0000-0000-0000-000000000000}"/>
          </ac:spMkLst>
        </pc:spChg>
        <pc:spChg chg="mod">
          <ac:chgData name="Колонин Глеб" userId="S::kolonings20@st.ithub.ru::eb67fd54-8722-47b6-9321-d3aeac698d1f" providerId="AD" clId="Web-{F9DD3BF7-94F8-440E-8E0A-180A72E41FF2}" dt="2021-11-25T10:10:32.857" v="207" actId="20577"/>
          <ac:spMkLst>
            <pc:docMk/>
            <pc:sldMk cId="4229573409" sldId="264"/>
            <ac:spMk id="5" creationId="{00000000-0000-0000-0000-000000000000}"/>
          </ac:spMkLst>
        </pc:spChg>
        <pc:spChg chg="mod">
          <ac:chgData name="Колонин Глеб" userId="S::kolonings20@st.ithub.ru::eb67fd54-8722-47b6-9321-d3aeac698d1f" providerId="AD" clId="Web-{F9DD3BF7-94F8-440E-8E0A-180A72E41FF2}" dt="2021-11-25T09:51:34.296" v="119" actId="1076"/>
          <ac:spMkLst>
            <pc:docMk/>
            <pc:sldMk cId="4229573409" sldId="264"/>
            <ac:spMk id="22" creationId="{00000000-0000-0000-0000-000000000000}"/>
          </ac:spMkLst>
        </pc:spChg>
        <pc:spChg chg="mod">
          <ac:chgData name="Колонин Глеб" userId="S::kolonings20@st.ithub.ru::eb67fd54-8722-47b6-9321-d3aeac698d1f" providerId="AD" clId="Web-{F9DD3BF7-94F8-440E-8E0A-180A72E41FF2}" dt="2021-11-25T09:47:10.914" v="1" actId="20577"/>
          <ac:spMkLst>
            <pc:docMk/>
            <pc:sldMk cId="4229573409" sldId="264"/>
            <ac:spMk id="24" creationId="{00000000-0000-0000-0000-000000000000}"/>
          </ac:spMkLst>
        </pc:spChg>
      </pc:sldChg>
    </pc:docChg>
  </pc:docChgLst>
  <pc:docChgLst>
    <pc:chgData name="Хачатрян Давид" userId="S::hachatryandt20@st.ithub.ru::0fe4a3bb-56bf-41e5-87fb-52f6490f4fa4" providerId="AD" clId="Web-{6803CF50-D2D0-0F17-FE1E-73E1103E35E8}"/>
    <pc:docChg chg="modSld">
      <pc:chgData name="Хачатрян Давид" userId="S::hachatryandt20@st.ithub.ru::0fe4a3bb-56bf-41e5-87fb-52f6490f4fa4" providerId="AD" clId="Web-{6803CF50-D2D0-0F17-FE1E-73E1103E35E8}" dt="2021-11-14T10:03:00.867" v="19" actId="20577"/>
      <pc:docMkLst>
        <pc:docMk/>
      </pc:docMkLst>
      <pc:sldChg chg="modSp">
        <pc:chgData name="Хачатрян Давид" userId="S::hachatryandt20@st.ithub.ru::0fe4a3bb-56bf-41e5-87fb-52f6490f4fa4" providerId="AD" clId="Web-{6803CF50-D2D0-0F17-FE1E-73E1103E35E8}" dt="2021-11-14T10:03:00.867" v="19" actId="20577"/>
        <pc:sldMkLst>
          <pc:docMk/>
          <pc:sldMk cId="4229573409" sldId="264"/>
        </pc:sldMkLst>
        <pc:spChg chg="mod">
          <ac:chgData name="Хачатрян Давид" userId="S::hachatryandt20@st.ithub.ru::0fe4a3bb-56bf-41e5-87fb-52f6490f4fa4" providerId="AD" clId="Web-{6803CF50-D2D0-0F17-FE1E-73E1103E35E8}" dt="2021-11-14T10:03:00.867" v="19" actId="20577"/>
          <ac:spMkLst>
            <pc:docMk/>
            <pc:sldMk cId="4229573409" sldId="264"/>
            <ac:spMk id="4" creationId="{00000000-0000-0000-0000-000000000000}"/>
          </ac:spMkLst>
        </pc:spChg>
      </pc:sldChg>
    </pc:docChg>
  </pc:docChgLst>
  <pc:docChgLst>
    <pc:chgData name="Хачатрян Давид" userId="S::hachatryandt20@st.ithub.ru::0fe4a3bb-56bf-41e5-87fb-52f6490f4fa4" providerId="AD" clId="Web-{759E6A9A-ABFB-44C1-BAC3-8BF848183CFC}"/>
    <pc:docChg chg="addSld modSld">
      <pc:chgData name="Хачатрян Давид" userId="S::hachatryandt20@st.ithub.ru::0fe4a3bb-56bf-41e5-87fb-52f6490f4fa4" providerId="AD" clId="Web-{759E6A9A-ABFB-44C1-BAC3-8BF848183CFC}" dt="2021-12-02T09:22:28.506" v="53" actId="14100"/>
      <pc:docMkLst>
        <pc:docMk/>
      </pc:docMkLst>
      <pc:sldChg chg="addSp delSp modSp new">
        <pc:chgData name="Хачатрян Давид" userId="S::hachatryandt20@st.ithub.ru::0fe4a3bb-56bf-41e5-87fb-52f6490f4fa4" providerId="AD" clId="Web-{759E6A9A-ABFB-44C1-BAC3-8BF848183CFC}" dt="2021-12-02T09:20:35.503" v="24" actId="1076"/>
        <pc:sldMkLst>
          <pc:docMk/>
          <pc:sldMk cId="2022737347" sldId="270"/>
        </pc:sldMkLst>
        <pc:spChg chg="mod">
          <ac:chgData name="Хачатрян Давид" userId="S::hachatryandt20@st.ithub.ru::0fe4a3bb-56bf-41e5-87fb-52f6490f4fa4" providerId="AD" clId="Web-{759E6A9A-ABFB-44C1-BAC3-8BF848183CFC}" dt="2021-12-02T09:16:41.357" v="16" actId="20577"/>
          <ac:spMkLst>
            <pc:docMk/>
            <pc:sldMk cId="2022737347" sldId="270"/>
            <ac:spMk id="2" creationId="{21245F33-4B43-4767-AF20-A895AE1C2241}"/>
          </ac:spMkLst>
        </pc:spChg>
        <pc:spChg chg="del">
          <ac:chgData name="Хачатрян Давид" userId="S::hachatryandt20@st.ithub.ru::0fe4a3bb-56bf-41e5-87fb-52f6490f4fa4" providerId="AD" clId="Web-{759E6A9A-ABFB-44C1-BAC3-8BF848183CFC}" dt="2021-12-02T09:20:04.424" v="17"/>
          <ac:spMkLst>
            <pc:docMk/>
            <pc:sldMk cId="2022737347" sldId="270"/>
            <ac:spMk id="3" creationId="{59F231F4-11DF-4381-A38E-1D7741A74E73}"/>
          </ac:spMkLst>
        </pc:spChg>
        <pc:picChg chg="add mod ord">
          <ac:chgData name="Хачатрян Давид" userId="S::hachatryandt20@st.ithub.ru::0fe4a3bb-56bf-41e5-87fb-52f6490f4fa4" providerId="AD" clId="Web-{759E6A9A-ABFB-44C1-BAC3-8BF848183CFC}" dt="2021-12-02T09:20:35.503" v="24" actId="1076"/>
          <ac:picMkLst>
            <pc:docMk/>
            <pc:sldMk cId="2022737347" sldId="270"/>
            <ac:picMk id="4" creationId="{6E2E463A-8EEC-4A93-AF03-9D251783622D}"/>
          </ac:picMkLst>
        </pc:picChg>
        <pc:picChg chg="add del mod">
          <ac:chgData name="Хачатрян Давид" userId="S::hachatryandt20@st.ithub.ru::0fe4a3bb-56bf-41e5-87fb-52f6490f4fa4" providerId="AD" clId="Web-{759E6A9A-ABFB-44C1-BAC3-8BF848183CFC}" dt="2021-12-02T09:20:27.659" v="22"/>
          <ac:picMkLst>
            <pc:docMk/>
            <pc:sldMk cId="2022737347" sldId="270"/>
            <ac:picMk id="5" creationId="{D348594E-CBD6-48A4-8D05-0B366B2BBF5A}"/>
          </ac:picMkLst>
        </pc:picChg>
      </pc:sldChg>
      <pc:sldChg chg="addSp delSp modSp new mod setBg">
        <pc:chgData name="Хачатрян Давид" userId="S::hachatryandt20@st.ithub.ru::0fe4a3bb-56bf-41e5-87fb-52f6490f4fa4" providerId="AD" clId="Web-{759E6A9A-ABFB-44C1-BAC3-8BF848183CFC}" dt="2021-12-02T09:21:36.145" v="37"/>
        <pc:sldMkLst>
          <pc:docMk/>
          <pc:sldMk cId="3610447387" sldId="271"/>
        </pc:sldMkLst>
        <pc:spChg chg="mod">
          <ac:chgData name="Хачатрян Давид" userId="S::hachatryandt20@st.ithub.ru::0fe4a3bb-56bf-41e5-87fb-52f6490f4fa4" providerId="AD" clId="Web-{759E6A9A-ABFB-44C1-BAC3-8BF848183CFC}" dt="2021-12-02T09:21:36.145" v="37"/>
          <ac:spMkLst>
            <pc:docMk/>
            <pc:sldMk cId="3610447387" sldId="271"/>
            <ac:spMk id="2" creationId="{5D6034DC-0101-430A-8B23-F1B6ECB26CE6}"/>
          </ac:spMkLst>
        </pc:spChg>
        <pc:spChg chg="del">
          <ac:chgData name="Хачатрян Давид" userId="S::hachatryandt20@st.ithub.ru::0fe4a3bb-56bf-41e5-87fb-52f6490f4fa4" providerId="AD" clId="Web-{759E6A9A-ABFB-44C1-BAC3-8BF848183CFC}" dt="2021-12-02T09:21:28.270" v="35"/>
          <ac:spMkLst>
            <pc:docMk/>
            <pc:sldMk cId="3610447387" sldId="271"/>
            <ac:spMk id="3" creationId="{4059B418-5E5F-45B8-9CB5-3ACDD74CE08A}"/>
          </ac:spMkLst>
        </pc:spChg>
        <pc:spChg chg="add">
          <ac:chgData name="Хачатрян Давид" userId="S::hachatryandt20@st.ithub.ru::0fe4a3bb-56bf-41e5-87fb-52f6490f4fa4" providerId="AD" clId="Web-{759E6A9A-ABFB-44C1-BAC3-8BF848183CFC}" dt="2021-12-02T09:21:36.145" v="37"/>
          <ac:spMkLst>
            <pc:docMk/>
            <pc:sldMk cId="3610447387" sldId="271"/>
            <ac:spMk id="8" creationId="{47FAE94F-AA82-4471-B39F-9417218FC04C}"/>
          </ac:spMkLst>
        </pc:spChg>
        <pc:spChg chg="add">
          <ac:chgData name="Хачатрян Давид" userId="S::hachatryandt20@st.ithub.ru::0fe4a3bb-56bf-41e5-87fb-52f6490f4fa4" providerId="AD" clId="Web-{759E6A9A-ABFB-44C1-BAC3-8BF848183CFC}" dt="2021-12-02T09:21:36.145" v="37"/>
          <ac:spMkLst>
            <pc:docMk/>
            <pc:sldMk cId="3610447387" sldId="271"/>
            <ac:spMk id="11" creationId="{73DE2CFE-42F2-48F0-8706-5264E012B10C}"/>
          </ac:spMkLst>
        </pc:spChg>
        <pc:picChg chg="add mod ord">
          <ac:chgData name="Хачатрян Давид" userId="S::hachatryandt20@st.ithub.ru::0fe4a3bb-56bf-41e5-87fb-52f6490f4fa4" providerId="AD" clId="Web-{759E6A9A-ABFB-44C1-BAC3-8BF848183CFC}" dt="2021-12-02T09:21:36.145" v="37"/>
          <ac:picMkLst>
            <pc:docMk/>
            <pc:sldMk cId="3610447387" sldId="271"/>
            <ac:picMk id="4" creationId="{B7215231-7B4E-432C-A5FB-42E4258EC5C0}"/>
          </ac:picMkLst>
        </pc:picChg>
      </pc:sldChg>
      <pc:sldChg chg="addSp delSp modSp new mod setBg">
        <pc:chgData name="Хачатрян Давид" userId="S::hachatryandt20@st.ithub.ru::0fe4a3bb-56bf-41e5-87fb-52f6490f4fa4" providerId="AD" clId="Web-{759E6A9A-ABFB-44C1-BAC3-8BF848183CFC}" dt="2021-12-02T09:22:28.506" v="53" actId="14100"/>
        <pc:sldMkLst>
          <pc:docMk/>
          <pc:sldMk cId="576090128" sldId="272"/>
        </pc:sldMkLst>
        <pc:spChg chg="mod">
          <ac:chgData name="Хачатрян Давид" userId="S::hachatryandt20@st.ithub.ru::0fe4a3bb-56bf-41e5-87fb-52f6490f4fa4" providerId="AD" clId="Web-{759E6A9A-ABFB-44C1-BAC3-8BF848183CFC}" dt="2021-12-02T09:22:22.709" v="51" actId="20577"/>
          <ac:spMkLst>
            <pc:docMk/>
            <pc:sldMk cId="576090128" sldId="272"/>
            <ac:spMk id="2" creationId="{E079CFCD-6B4F-4A98-B052-47A86E055B38}"/>
          </ac:spMkLst>
        </pc:spChg>
        <pc:spChg chg="del">
          <ac:chgData name="Хачатрян Давид" userId="S::hachatryandt20@st.ithub.ru::0fe4a3bb-56bf-41e5-87fb-52f6490f4fa4" providerId="AD" clId="Web-{759E6A9A-ABFB-44C1-BAC3-8BF848183CFC}" dt="2021-12-02T09:22:04.161" v="39"/>
          <ac:spMkLst>
            <pc:docMk/>
            <pc:sldMk cId="576090128" sldId="272"/>
            <ac:spMk id="3" creationId="{35495062-94CE-4317-A6BC-465C7B0B8828}"/>
          </ac:spMkLst>
        </pc:spChg>
        <pc:spChg chg="add">
          <ac:chgData name="Хачатрян Давид" userId="S::hachatryandt20@st.ithub.ru::0fe4a3bb-56bf-41e5-87fb-52f6490f4fa4" providerId="AD" clId="Web-{759E6A9A-ABFB-44C1-BAC3-8BF848183CFC}" dt="2021-12-02T09:22:14.755" v="40"/>
          <ac:spMkLst>
            <pc:docMk/>
            <pc:sldMk cId="576090128" sldId="272"/>
            <ac:spMk id="8" creationId="{BFFAF663-0355-4B07-87E3-6C4EF3D26331}"/>
          </ac:spMkLst>
        </pc:spChg>
        <pc:spChg chg="add">
          <ac:chgData name="Хачатрян Давид" userId="S::hachatryandt20@st.ithub.ru::0fe4a3bb-56bf-41e5-87fb-52f6490f4fa4" providerId="AD" clId="Web-{759E6A9A-ABFB-44C1-BAC3-8BF848183CFC}" dt="2021-12-02T09:22:14.755" v="40"/>
          <ac:spMkLst>
            <pc:docMk/>
            <pc:sldMk cId="576090128" sldId="272"/>
            <ac:spMk id="11" creationId="{73DE2CFE-42F2-48F0-8706-5264E012B10C}"/>
          </ac:spMkLst>
        </pc:spChg>
        <pc:picChg chg="add mod ord">
          <ac:chgData name="Хачатрян Давид" userId="S::hachatryandt20@st.ithub.ru::0fe4a3bb-56bf-41e5-87fb-52f6490f4fa4" providerId="AD" clId="Web-{759E6A9A-ABFB-44C1-BAC3-8BF848183CFC}" dt="2021-12-02T09:22:28.506" v="53" actId="14100"/>
          <ac:picMkLst>
            <pc:docMk/>
            <pc:sldMk cId="576090128" sldId="272"/>
            <ac:picMk id="4" creationId="{A8F8CA04-6DA1-4007-B226-FCD29EBD4FCD}"/>
          </ac:picMkLst>
        </pc:picChg>
      </pc:sldChg>
    </pc:docChg>
  </pc:docChgLst>
  <pc:docChgLst>
    <pc:chgData name="Колонин Глеб" userId="S::kolonings20@st.ithub.ru::eb67fd54-8722-47b6-9321-d3aeac698d1f" providerId="AD" clId="Web-{6123F5F4-4AB5-EC24-680B-1E57593AEDA2}"/>
    <pc:docChg chg="modSld">
      <pc:chgData name="Колонин Глеб" userId="S::kolonings20@st.ithub.ru::eb67fd54-8722-47b6-9321-d3aeac698d1f" providerId="AD" clId="Web-{6123F5F4-4AB5-EC24-680B-1E57593AEDA2}" dt="2021-11-11T09:36:24.747" v="13" actId="20577"/>
      <pc:docMkLst>
        <pc:docMk/>
      </pc:docMkLst>
      <pc:sldChg chg="modSp">
        <pc:chgData name="Колонин Глеб" userId="S::kolonings20@st.ithub.ru::eb67fd54-8722-47b6-9321-d3aeac698d1f" providerId="AD" clId="Web-{6123F5F4-4AB5-EC24-680B-1E57593AEDA2}" dt="2021-11-11T09:36:24.747" v="13" actId="20577"/>
        <pc:sldMkLst>
          <pc:docMk/>
          <pc:sldMk cId="2832339528" sldId="262"/>
        </pc:sldMkLst>
        <pc:spChg chg="mod">
          <ac:chgData name="Колонин Глеб" userId="S::kolonings20@st.ithub.ru::eb67fd54-8722-47b6-9321-d3aeac698d1f" providerId="AD" clId="Web-{6123F5F4-4AB5-EC24-680B-1E57593AEDA2}" dt="2021-11-11T09:36:24.747" v="13" actId="20577"/>
          <ac:spMkLst>
            <pc:docMk/>
            <pc:sldMk cId="2832339528" sldId="262"/>
            <ac:spMk id="10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CC106D-4E40-402B-A947-6BD4B989D566}" type="datetimeFigureOut">
              <a:rPr lang="ru-RU" smtClean="0"/>
              <a:t>18.12.2021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B57B9D-29BB-454F-9C12-00A76E95833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33024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BB6619-50CB-42A6-9C5A-7CB3BD265916}" type="datetimeFigureOut">
              <a:rPr lang="ru-RU" smtClean="0"/>
              <a:t>18.12.2021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3A970-7B70-4AB7-A411-BF8BFF7BF9D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4227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fld id="{D2C719CF-B453-4434-B7E8-985C3830C18E}" type="datetimeFigureOut">
              <a:rPr lang="ru-RU" smtClean="0"/>
              <a:t>18.12.2021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705B6E-A833-47F9-AB7E-7FD934AE7B2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64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5327469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539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fld id="{D2C719CF-B453-4434-B7E8-985C3830C18E}" type="datetimeFigureOut">
              <a:rPr lang="ru-RU" smtClean="0"/>
              <a:t>18.12.2021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705B6E-A833-47F9-AB7E-7FD934AE7B2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5888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/>
          <a:p>
            <a:fld id="{D2C719CF-B453-4434-B7E8-985C3830C18E}" type="datetimeFigureOut">
              <a:rPr lang="ru-RU" smtClean="0"/>
              <a:t>18.12.2021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705B6E-A833-47F9-AB7E-7FD934AE7B2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2015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4296" y="339298"/>
            <a:ext cx="10397445" cy="73215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4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3004" y="365126"/>
            <a:ext cx="10322721" cy="68861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9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440" y="498574"/>
            <a:ext cx="7537858" cy="500743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7480664" y="1915886"/>
            <a:ext cx="3300547" cy="324912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7206" y="1915886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980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2440" y="498574"/>
            <a:ext cx="7537858" cy="500743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9347795" y="1384662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57206" y="1663337"/>
            <a:ext cx="4341811" cy="4064137"/>
          </a:xfrm>
        </p:spPr>
        <p:txBody>
          <a:bodyPr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10" name="Рисунок 2"/>
          <p:cNvSpPr>
            <a:spLocks noGrp="1"/>
          </p:cNvSpPr>
          <p:nvPr>
            <p:ph type="pic" idx="11"/>
          </p:nvPr>
        </p:nvSpPr>
        <p:spPr>
          <a:xfrm>
            <a:off x="7166298" y="1384662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Рисунок 2"/>
          <p:cNvSpPr>
            <a:spLocks noGrp="1"/>
          </p:cNvSpPr>
          <p:nvPr>
            <p:ph type="pic" idx="12"/>
          </p:nvPr>
        </p:nvSpPr>
        <p:spPr>
          <a:xfrm>
            <a:off x="9339942" y="3553366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2" name="Рисунок 2"/>
          <p:cNvSpPr>
            <a:spLocks noGrp="1"/>
          </p:cNvSpPr>
          <p:nvPr>
            <p:ph type="pic" idx="13"/>
          </p:nvPr>
        </p:nvSpPr>
        <p:spPr>
          <a:xfrm>
            <a:off x="7158445" y="3553366"/>
            <a:ext cx="1999473" cy="19843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5214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8" name="Рисунок 2"/>
          <p:cNvSpPr>
            <a:spLocks noGrp="1"/>
          </p:cNvSpPr>
          <p:nvPr>
            <p:ph type="pic" idx="12"/>
          </p:nvPr>
        </p:nvSpPr>
        <p:spPr>
          <a:xfrm>
            <a:off x="1029790" y="3127276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9" name="Рисунок 2"/>
          <p:cNvSpPr>
            <a:spLocks noGrp="1"/>
          </p:cNvSpPr>
          <p:nvPr>
            <p:ph type="pic" idx="13"/>
          </p:nvPr>
        </p:nvSpPr>
        <p:spPr>
          <a:xfrm>
            <a:off x="4525910" y="2720605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4"/>
          </p:nvPr>
        </p:nvSpPr>
        <p:spPr>
          <a:xfrm>
            <a:off x="8022030" y="2132775"/>
            <a:ext cx="2875919" cy="2831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33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idx="16"/>
          </p:nvPr>
        </p:nvSpPr>
        <p:spPr>
          <a:xfrm>
            <a:off x="9866058" y="4638536"/>
            <a:ext cx="2325942" cy="221946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3830" y="445229"/>
            <a:ext cx="487249" cy="468041"/>
          </a:xfrm>
          <a:prstGeom prst="rect">
            <a:avLst/>
          </a:prstGeom>
        </p:spPr>
      </p:pic>
      <p:sp>
        <p:nvSpPr>
          <p:cNvPr id="9" name="Рисунок 2"/>
          <p:cNvSpPr>
            <a:spLocks noGrp="1"/>
          </p:cNvSpPr>
          <p:nvPr>
            <p:ph type="pic" idx="13"/>
          </p:nvPr>
        </p:nvSpPr>
        <p:spPr>
          <a:xfrm>
            <a:off x="9866058" y="0"/>
            <a:ext cx="2325942" cy="23053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4"/>
          </p:nvPr>
        </p:nvSpPr>
        <p:spPr>
          <a:xfrm>
            <a:off x="6823240" y="-13886"/>
            <a:ext cx="3042817" cy="687188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1" name="Рисунок 2"/>
          <p:cNvSpPr>
            <a:spLocks noGrp="1"/>
          </p:cNvSpPr>
          <p:nvPr>
            <p:ph type="pic" idx="15"/>
          </p:nvPr>
        </p:nvSpPr>
        <p:spPr>
          <a:xfrm>
            <a:off x="9866058" y="2319268"/>
            <a:ext cx="2325942" cy="23053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13" name="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672840" cy="365125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/>
            </a:lvl1pPr>
          </a:lstStyle>
          <a:p>
            <a:r>
              <a:rPr lang="en-US" sz="1000" b="1" dirty="0">
                <a:latin typeface="TT Firs Neue" panose="02000503030000020004" pitchFamily="2" charset="-52"/>
                <a:ea typeface="Tahoma" panose="020B0604030504040204" pitchFamily="34" charset="0"/>
                <a:cs typeface="Arial" panose="020B0604020202020204" pitchFamily="34" charset="0"/>
              </a:rPr>
              <a:t>Ithub.ru</a:t>
            </a:r>
            <a:endParaRPr lang="ru-RU" sz="1000" b="1" dirty="0">
              <a:latin typeface="TT Firs Neue" panose="02000503030000020004" pitchFamily="2" charset="-52"/>
              <a:ea typeface="Tahoma" panose="020B060403050404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pic>
        <p:nvPicPr>
          <p:cNvPr id="14" name="Рисунок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55" y="5643153"/>
            <a:ext cx="1286644" cy="9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23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1078" y="365126"/>
            <a:ext cx="10322721" cy="688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71532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5" r:id="rId4"/>
    <p:sldLayoutId id="2147483686" r:id="rId5"/>
    <p:sldLayoutId id="2147483689" r:id="rId6"/>
    <p:sldLayoutId id="2147483691" r:id="rId7"/>
    <p:sldLayoutId id="2147483692" r:id="rId8"/>
    <p:sldLayoutId id="2147483693" r:id="rId9"/>
    <p:sldLayoutId id="214748369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TT Firs Neue" panose="02000503030000020004" pitchFamily="2" charset="-5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T Firs Neue" panose="02000503030000020004" pitchFamily="2" charset="-5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60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17FDF-0F0E-45F3-B234-388AB34CB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896" y="225605"/>
            <a:ext cx="10515904" cy="785203"/>
          </a:xfrm>
        </p:spPr>
        <p:txBody>
          <a:bodyPr/>
          <a:lstStyle/>
          <a:p>
            <a:pPr algn="ctr"/>
            <a:r>
              <a:rPr lang="ru-RU" dirty="0"/>
              <a:t>Команда </a:t>
            </a:r>
            <a:r>
              <a:rPr lang="ru-RU" dirty="0" smtClean="0"/>
              <a:t>Дискретный </a:t>
            </a:r>
            <a:r>
              <a:rPr lang="en-US" dirty="0" smtClean="0"/>
              <a:t>IT</a:t>
            </a:r>
            <a:endParaRPr lang="en-US" dirty="0"/>
          </a:p>
        </p:txBody>
      </p:sp>
      <p:pic>
        <p:nvPicPr>
          <p:cNvPr id="15" name="Рисунок 3">
            <a:extLst>
              <a:ext uri="{FF2B5EF4-FFF2-40B4-BE49-F238E27FC236}">
                <a16:creationId xmlns:a16="http://schemas.microsoft.com/office/drawing/2014/main" id="{FC18E209-3BF6-4E1E-8596-A32FBE282A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897" y="-85980"/>
            <a:ext cx="733970" cy="1036696"/>
          </a:xfrm>
          <a:prstGeom prst="rect">
            <a:avLst/>
          </a:prstGeom>
        </p:spPr>
      </p:pic>
      <p:pic>
        <p:nvPicPr>
          <p:cNvPr id="16" name="Рисунок 3" descr="A picture containing histogram&#10;&#10;Description automatically generated">
            <a:extLst>
              <a:ext uri="{FF2B5EF4-FFF2-40B4-BE49-F238E27FC236}">
                <a16:creationId xmlns:a16="http://schemas.microsoft.com/office/drawing/2014/main" id="{F83F1C29-5E1F-46C4-BA07-ABD0D48A72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194" y="-85980"/>
            <a:ext cx="733970" cy="1036696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64" y="1852041"/>
            <a:ext cx="2631421" cy="2542721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361" y="1852041"/>
            <a:ext cx="2267605" cy="2513067"/>
          </a:xfrm>
          <a:prstGeom prst="rect">
            <a:avLst/>
          </a:prstGeom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037" y="1852041"/>
            <a:ext cx="4136484" cy="254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453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17FDF-0F0E-45F3-B234-388AB34CB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404" y="490288"/>
            <a:ext cx="10515904" cy="785203"/>
          </a:xfrm>
        </p:spPr>
        <p:txBody>
          <a:bodyPr/>
          <a:lstStyle/>
          <a:p>
            <a:pPr algn="ctr"/>
            <a:r>
              <a:rPr lang="en-US" dirty="0"/>
              <a:t>Спасибо за внимание!</a:t>
            </a:r>
          </a:p>
        </p:txBody>
      </p:sp>
      <p:pic>
        <p:nvPicPr>
          <p:cNvPr id="9" name="Рисунок 3">
            <a:extLst>
              <a:ext uri="{FF2B5EF4-FFF2-40B4-BE49-F238E27FC236}">
                <a16:creationId xmlns:a16="http://schemas.microsoft.com/office/drawing/2014/main" id="{FC18E209-3BF6-4E1E-8596-A32FBE282A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693" y="-225555"/>
            <a:ext cx="1180284" cy="1668067"/>
          </a:xfrm>
          <a:prstGeom prst="rect">
            <a:avLst/>
          </a:prstGeom>
        </p:spPr>
      </p:pic>
      <p:pic>
        <p:nvPicPr>
          <p:cNvPr id="6" name="Рисунок 3">
            <a:extLst>
              <a:ext uri="{FF2B5EF4-FFF2-40B4-BE49-F238E27FC236}">
                <a16:creationId xmlns:a16="http://schemas.microsoft.com/office/drawing/2014/main" id="{FC18E209-3BF6-4E1E-8596-A32FBE282A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991" y="-215828"/>
            <a:ext cx="1180284" cy="166806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5184" y="1275491"/>
            <a:ext cx="5419599" cy="5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69476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7</Words>
  <Application>Microsoft Office PowerPoint</Application>
  <PresentationFormat>Широкоэкранный</PresentationFormat>
  <Paragraphs>2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8" baseType="lpstr">
      <vt:lpstr>Tahoma</vt:lpstr>
      <vt:lpstr>Arial</vt:lpstr>
      <vt:lpstr>TT Firs Neue</vt:lpstr>
      <vt:lpstr>Calibri</vt:lpstr>
      <vt:lpstr>Специальное оформление</vt:lpstr>
      <vt:lpstr>Презентация PowerPoint</vt:lpstr>
      <vt:lpstr>Команда Дискретный IT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Демидова Анна Валерьевна</dc:creator>
  <cp:lastModifiedBy>Kolonin</cp:lastModifiedBy>
  <cp:revision>299</cp:revision>
  <dcterms:created xsi:type="dcterms:W3CDTF">2020-02-01T22:12:01Z</dcterms:created>
  <dcterms:modified xsi:type="dcterms:W3CDTF">2021-12-18T07:24:06Z</dcterms:modified>
</cp:coreProperties>
</file>

<file path=docProps/thumbnail.jpeg>
</file>